
<file path=[Content_Types].xml><?xml version="1.0" encoding="utf-8"?>
<Types xmlns="http://schemas.openxmlformats.org/package/2006/content-types"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slides/slide9.xml" ContentType="application/vnd.openxmlformats-officedocument.presentationml.slide+xml"/>
  <Override PartName="/ppt/diagrams/data2.xml" ContentType="application/vnd.openxmlformats-officedocument.drawingml.diagramData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s/slide5.xml" ContentType="application/vnd.openxmlformats-officedocument.presentationml.slide+xml"/>
  <Override PartName="/ppt/diagrams/colors1.xml" ContentType="application/vnd.openxmlformats-officedocument.drawingml.diagramColors+xml"/>
  <Override PartName="/ppt/notesSlides/notesSlide9.xml" ContentType="application/vnd.openxmlformats-officedocument.presentationml.notesSlide+xml"/>
  <Default Extension="rels" ContentType="application/vnd.openxmlformats-package.relationships+xml"/>
  <Default Extension="jpeg" ContentType="image/jpeg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Layouts/slideLayout5.xml" ContentType="application/vnd.openxmlformats-officedocument.presentationml.slideLayout+xml"/>
  <Override PartName="/docProps/app.xml" ContentType="application/vnd.openxmlformats-officedocument.extended-properties+xml"/>
  <Override PartName="/ppt/theme/theme2.xml" ContentType="application/vnd.openxmlformats-officedocument.theme+xml"/>
  <Override PartName="/ppt/slideLayouts/slideLayout1.xml" ContentType="application/vnd.openxmlformats-officedocument.presentationml.slideLayout+xml"/>
  <Default Extension="xml" ContentType="application/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ppt/tableStyles.xml" ContentType="application/vnd.openxmlformats-officedocument.presentationml.tableStyles+xml"/>
  <Override PartName="/ppt/diagrams/data3.xml" ContentType="application/vnd.openxmlformats-officedocument.drawingml.diagramData+xml"/>
  <Override PartName="/ppt/notesSlides/notesSlide1.xml" ContentType="application/vnd.openxmlformats-officedocument.presentationml.notesSlide+xml"/>
  <Override PartName="/ppt/slides/slide6.xml" ContentType="application/vnd.openxmlformats-officedocument.presentationml.slide+xml"/>
  <Override PartName="/ppt/diagrams/colors2.xml" ContentType="application/vnd.openxmlformats-officedocument.drawingml.diagramColors+xml"/>
  <Override PartName="/docProps/core.xml" ContentType="application/vnd.openxmlformats-package.core-properties+xml"/>
  <Override PartName="/ppt/slides/slide11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diagrams/quickStyle1.xml" ContentType="application/vnd.openxmlformats-officedocument.drawingml.diagramStyle+xml"/>
  <Override PartName="/ppt/slideLayouts/slideLayout2.xml" ContentType="application/vnd.openxmlformats-officedocument.presentationml.slideLayout+xml"/>
  <Override PartName="/ppt/diagrams/layout1.xml" ContentType="application/vnd.openxmlformats-officedocument.drawingml.diagramLayout+xml"/>
  <Override PartName="/ppt/notesSlides/notesSlide6.xml" ContentType="application/vnd.openxmlformats-officedocument.presentationml.notesSlide+xml"/>
  <Override PartName="/ppt/notesSlides/notesSlide2.xml" ContentType="application/vnd.openxmlformats-officedocument.presentationml.notesSlide+xml"/>
  <Override PartName="/ppt/slides/slide7.xml" ContentType="application/vnd.openxmlformats-officedocument.presentationml.slide+xml"/>
  <Override PartName="/ppt/diagrams/colors3.xml" ContentType="application/vnd.openxmlformats-officedocument.drawingml.diagramColors+xml"/>
  <Override PartName="/ppt/presentation.xml" ContentType="application/vnd.openxmlformats-officedocument.presentationml.presentation.main+xml"/>
  <Override PartName="/ppt/slideLayouts/slideLayout7.xml" ContentType="application/vnd.openxmlformats-officedocument.presentationml.slideLayout+xml"/>
  <Override PartName="/ppt/slides/slide3.xml" ContentType="application/vnd.openxmlformats-officedocument.presentationml.slide+xml"/>
  <Override PartName="/ppt/diagrams/layout2.xml" ContentType="application/vnd.openxmlformats-officedocument.drawingml.diagramLayout+xml"/>
  <Override PartName="/ppt/slideLayouts/slideLayout3.xml" ContentType="application/vnd.openxmlformats-officedocument.presentationml.slideLayout+xml"/>
  <Override PartName="/ppt/diagrams/quickStyle2.xml" ContentType="application/vnd.openxmlformats-officedocument.drawingml.diagramStyl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rawing1.xml" ContentType="application/vnd.ms-office.drawingml.diagramDrawing+xml"/>
  <Override PartName="/ppt/slides/slide8.xml" ContentType="application/vnd.openxmlformats-officedocument.presentationml.slide+xml"/>
  <Override PartName="/ppt/diagrams/data1.xml" ContentType="application/vnd.openxmlformats-officedocument.drawingml.diagramData+xml"/>
  <Override PartName="/ppt/presProps.xml" ContentType="application/vnd.openxmlformats-officedocument.presentationml.presProps+xml"/>
  <Override PartName="/ppt/slideLayouts/slideLayout8.xml" ContentType="application/vnd.openxmlformats-officedocument.presentationml.slideLayout+xml"/>
  <Override PartName="/ppt/notesSlides/notesSlide8.xml" ContentType="application/vnd.openxmlformats-officedocument.presentationml.notesSlide+xml"/>
  <Override PartName="/ppt/slideLayouts/slideLayout10.xml" ContentType="application/vnd.openxmlformats-officedocument.presentationml.slideLayout+xml"/>
  <Override PartName="/ppt/slides/slide4.xml" ContentType="application/vnd.openxmlformats-officedocument.presentationml.slide+xml"/>
  <Override PartName="/ppt/diagrams/quickStyle3.xml" ContentType="application/vnd.openxmlformats-officedocument.drawingml.diagramStyle+xml"/>
  <Override PartName="/ppt/slideLayouts/slideLayout4.xml" ContentType="application/vnd.openxmlformats-officedocument.presentationml.slideLayout+xml"/>
  <Override PartName="/ppt/diagrams/layout3.xml" ContentType="application/vnd.openxmlformats-officedocument.drawingml.diagramLayout+xml"/>
  <Override PartName="/ppt/notesSlides/notesSlide11.xml" ContentType="application/vnd.openxmlformats-officedocument.presentationml.notesSlide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viewProps.xml" ContentType="application/vnd.openxmlformats-officedocument.presentationml.viewProps+xml"/>
  <Default Extension="bin" ContentType="application/vnd.openxmlformats-officedocument.presentationml.printerSettings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aveSubsetFonts="1">
  <p:sldMasterIdLst>
    <p:sldMasterId r:id="rId1"/>
  </p:sldMasterIdLst>
  <p:notesMasterIdLst>
    <p:notesMasterId r:id="rId13"/>
  </p:notesMasterIdLst>
  <p:sldIdLst>
    <p:sldId id="256" r:id="rId2"/>
    <p:sldId id="270" r:id="rId3"/>
    <p:sldId id="280" r:id="rId4"/>
    <p:sldId id="284" r:id="rId5"/>
    <p:sldId id="279" r:id="rId6"/>
    <p:sldId id="278" r:id="rId7"/>
    <p:sldId id="277" r:id="rId8"/>
    <p:sldId id="283" r:id="rId9"/>
    <p:sldId id="282" r:id="rId10"/>
    <p:sldId id="273" r:id="rId11"/>
    <p:sldId id="276" r:id="rId12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lrMru>
    <a:srgbClr val="E89C37"/>
    <a:srgbClr val="5FD3F2"/>
    <a:srgbClr val="C979DF"/>
    <a:srgbClr val="FCAC4F"/>
    <a:srgbClr val="FA9FE0"/>
    <a:srgbClr val="69A2DB"/>
    <a:srgbClr val="FFCE46"/>
    <a:srgbClr val="BD59DA"/>
    <a:srgbClr val="F486D4"/>
    <a:srgbClr val="010000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lastView="sldThumbnailView">
  <p:normalViewPr showOutlineIcons="0">
    <p:restoredLeft sz="15620"/>
    <p:restoredTop sz="94660"/>
  </p:normalViewPr>
  <p:slideViewPr>
    <p:cSldViewPr>
      <p:cViewPr>
        <p:scale>
          <a:sx n="100" d="100"/>
          <a:sy n="100" d="100"/>
        </p:scale>
        <p:origin x="-2696" y="-1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interSettings" Target="printerSettings/printerSettings1.bin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jpeg"/><Relationship Id="rId2" Type="http://schemas.openxmlformats.org/officeDocument/2006/relationships/image" Target="../media/image6.jpeg"/><Relationship Id="rId3" Type="http://schemas.openxmlformats.org/officeDocument/2006/relationships/image" Target="../media/image7.jpe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51.jpeg"/><Relationship Id="rId2" Type="http://schemas.openxmlformats.org/officeDocument/2006/relationships/image" Target="../media/image61.jpeg"/><Relationship Id="rId3" Type="http://schemas.openxmlformats.org/officeDocument/2006/relationships/image" Target="../media/image71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35E346E-7F29-4D16-9FC8-59C06FEC0ADC}" type="doc">
      <dgm:prSet loTypeId="urn:microsoft.com/office/officeart/2005/8/layout/hList7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22CD431B-8CA6-405C-ADC0-2C416E2752A5}">
      <dgm:prSet phldrT="[Text]" custT="1"/>
      <dgm:spPr>
        <a:solidFill>
          <a:srgbClr val="5FD3F2"/>
        </a:solidFill>
      </dgm:spPr>
      <dgm:t>
        <a:bodyPr/>
        <a:lstStyle/>
        <a:p>
          <a:r>
            <a:rPr lang="es-ES_tradnl" sz="2000" dirty="0" smtClean="0"/>
            <a:t>Es perjudicial para la sociedad porque daña la confianza entre los hombres.</a:t>
          </a:r>
          <a:endParaRPr lang="en-US" sz="2000" dirty="0"/>
        </a:p>
      </dgm:t>
    </dgm:pt>
    <dgm:pt modelId="{3B186D2F-C591-4170-9F86-35D33D293EFD}" type="parTrans" cxnId="{EB1CB9D6-3677-49E9-B2C4-75B45E980816}">
      <dgm:prSet/>
      <dgm:spPr/>
      <dgm:t>
        <a:bodyPr/>
        <a:lstStyle/>
        <a:p>
          <a:endParaRPr lang="en-US"/>
        </a:p>
      </dgm:t>
    </dgm:pt>
    <dgm:pt modelId="{5E3A6661-703B-4BA3-A691-0EDE2F9898FE}" type="sibTrans" cxnId="{EB1CB9D6-3677-49E9-B2C4-75B45E980816}">
      <dgm:prSet/>
      <dgm:spPr/>
      <dgm:t>
        <a:bodyPr/>
        <a:lstStyle/>
        <a:p>
          <a:endParaRPr lang="en-US"/>
        </a:p>
      </dgm:t>
    </dgm:pt>
    <dgm:pt modelId="{0B5DBEE2-1F08-4918-9DA7-9C9B43B2923D}">
      <dgm:prSet custT="1"/>
      <dgm:spPr>
        <a:solidFill>
          <a:srgbClr val="FFCE46"/>
        </a:solidFill>
      </dgm:spPr>
      <dgm:t>
        <a:bodyPr/>
        <a:lstStyle/>
        <a:p>
          <a:r>
            <a:rPr lang="es-ES_tradnl" sz="2000" dirty="0" smtClean="0"/>
            <a:t>Rompe el tejido del que están hechas las relaciones sociales.</a:t>
          </a:r>
          <a:endParaRPr lang="en-US" sz="2000" dirty="0"/>
        </a:p>
      </dgm:t>
    </dgm:pt>
    <dgm:pt modelId="{70CD3916-C935-4B7B-86A1-BEC912A8430E}" type="parTrans" cxnId="{60688400-1755-4DD8-8497-1FF4EEA6814C}">
      <dgm:prSet/>
      <dgm:spPr/>
      <dgm:t>
        <a:bodyPr/>
        <a:lstStyle/>
        <a:p>
          <a:endParaRPr lang="en-US"/>
        </a:p>
      </dgm:t>
    </dgm:pt>
    <dgm:pt modelId="{32504EC1-3048-4ED4-98BA-79C1988BAB11}" type="sibTrans" cxnId="{60688400-1755-4DD8-8497-1FF4EEA6814C}">
      <dgm:prSet/>
      <dgm:spPr/>
      <dgm:t>
        <a:bodyPr/>
        <a:lstStyle/>
        <a:p>
          <a:endParaRPr lang="en-US"/>
        </a:p>
      </dgm:t>
    </dgm:pt>
    <dgm:pt modelId="{2BB3E645-B61D-48D2-AFE6-5DF7EED44C36}">
      <dgm:prSet custT="1"/>
      <dgm:spPr>
        <a:solidFill>
          <a:srgbClr val="E89C37"/>
        </a:solidFill>
      </dgm:spPr>
      <dgm:t>
        <a:bodyPr/>
        <a:lstStyle/>
        <a:p>
          <a:r>
            <a:rPr lang="es-ES_tradnl" sz="2000" dirty="0" smtClean="0"/>
            <a:t>Con la mentira decimos sí al egoísmo y no al amor, no a Dios, no al prójimo.</a:t>
          </a:r>
          <a:endParaRPr lang="en-US" sz="2000" dirty="0"/>
        </a:p>
      </dgm:t>
    </dgm:pt>
    <dgm:pt modelId="{3588212A-2B8D-4F97-AB56-C86B4CC06523}" type="parTrans" cxnId="{2AD672EC-8C89-4C82-991C-D1ADFFBA4B44}">
      <dgm:prSet/>
      <dgm:spPr/>
      <dgm:t>
        <a:bodyPr/>
        <a:lstStyle/>
        <a:p>
          <a:endParaRPr lang="en-US"/>
        </a:p>
      </dgm:t>
    </dgm:pt>
    <dgm:pt modelId="{9FD20002-BFBA-4A89-ADE8-277C44BAFE4D}" type="sibTrans" cxnId="{2AD672EC-8C89-4C82-991C-D1ADFFBA4B44}">
      <dgm:prSet/>
      <dgm:spPr/>
      <dgm:t>
        <a:bodyPr/>
        <a:lstStyle/>
        <a:p>
          <a:endParaRPr lang="en-US"/>
        </a:p>
      </dgm:t>
    </dgm:pt>
    <dgm:pt modelId="{D9619D74-C91D-4B1E-A693-B556D51CECC5}" type="pres">
      <dgm:prSet presAssocID="{B35E346E-7F29-4D16-9FC8-59C06FEC0ADC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s-PE"/>
        </a:p>
      </dgm:t>
    </dgm:pt>
    <dgm:pt modelId="{F0BDE358-D54B-4519-BEDE-03F322648646}" type="pres">
      <dgm:prSet presAssocID="{B35E346E-7F29-4D16-9FC8-59C06FEC0ADC}" presName="fgShape" presStyleLbl="fgShp" presStyleIdx="0" presStyleCnt="1"/>
      <dgm:spPr>
        <a:solidFill>
          <a:schemeClr val="bg1"/>
        </a:solidFill>
      </dgm:spPr>
      <dgm:t>
        <a:bodyPr/>
        <a:lstStyle/>
        <a:p>
          <a:endParaRPr lang="es-ES_tradnl"/>
        </a:p>
      </dgm:t>
    </dgm:pt>
    <dgm:pt modelId="{7AD6161C-BAAE-4808-BF2C-2EEC98A271B3}" type="pres">
      <dgm:prSet presAssocID="{B35E346E-7F29-4D16-9FC8-59C06FEC0ADC}" presName="linComp" presStyleCnt="0"/>
      <dgm:spPr/>
    </dgm:pt>
    <dgm:pt modelId="{5DF69916-F2A0-489F-95FF-2F30B7A22815}" type="pres">
      <dgm:prSet presAssocID="{22CD431B-8CA6-405C-ADC0-2C416E2752A5}" presName="compNode" presStyleCnt="0"/>
      <dgm:spPr/>
    </dgm:pt>
    <dgm:pt modelId="{0C23889E-754E-4F8E-93D2-DF31CC0A2C36}" type="pres">
      <dgm:prSet presAssocID="{22CD431B-8CA6-405C-ADC0-2C416E2752A5}" presName="bkgdShape" presStyleLbl="node1" presStyleIdx="0" presStyleCnt="3"/>
      <dgm:spPr/>
      <dgm:t>
        <a:bodyPr/>
        <a:lstStyle/>
        <a:p>
          <a:endParaRPr lang="es-PE"/>
        </a:p>
      </dgm:t>
    </dgm:pt>
    <dgm:pt modelId="{25DECC21-0EEB-40F6-BA57-13F0836DD2BA}" type="pres">
      <dgm:prSet presAssocID="{22CD431B-8CA6-405C-ADC0-2C416E2752A5}" presName="nodeTx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s-PE"/>
        </a:p>
      </dgm:t>
    </dgm:pt>
    <dgm:pt modelId="{C77FA1E1-7320-4F75-A145-2EA9F51F7DDD}" type="pres">
      <dgm:prSet presAssocID="{22CD431B-8CA6-405C-ADC0-2C416E2752A5}" presName="invisiNode" presStyleLbl="node1" presStyleIdx="0" presStyleCnt="3"/>
      <dgm:spPr/>
    </dgm:pt>
    <dgm:pt modelId="{CBED3730-0EAA-405F-A143-74AE42380F58}" type="pres">
      <dgm:prSet presAssocID="{22CD431B-8CA6-405C-ADC0-2C416E2752A5}" presName="imagNode" presStyleLbl="fgImgPlace1" presStyleIdx="0" presStyleCnt="3" custLinFactNeighborX="-2502" custLinFactNeighborY="235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s-PE"/>
        </a:p>
      </dgm:t>
    </dgm:pt>
    <dgm:pt modelId="{B7C6EC0E-7DE0-4245-A827-090B400E01C2}" type="pres">
      <dgm:prSet presAssocID="{5E3A6661-703B-4BA3-A691-0EDE2F9898FE}" presName="sibTrans" presStyleLbl="sibTrans2D1" presStyleIdx="0" presStyleCnt="0"/>
      <dgm:spPr/>
      <dgm:t>
        <a:bodyPr/>
        <a:lstStyle/>
        <a:p>
          <a:endParaRPr lang="es-PE"/>
        </a:p>
      </dgm:t>
    </dgm:pt>
    <dgm:pt modelId="{3FD18542-8DAA-45E3-AE1D-0335FCE95C51}" type="pres">
      <dgm:prSet presAssocID="{0B5DBEE2-1F08-4918-9DA7-9C9B43B2923D}" presName="compNode" presStyleCnt="0"/>
      <dgm:spPr/>
    </dgm:pt>
    <dgm:pt modelId="{9B0A8699-E48A-4406-916D-DB90D189D3C0}" type="pres">
      <dgm:prSet presAssocID="{0B5DBEE2-1F08-4918-9DA7-9C9B43B2923D}" presName="bkgdShape" presStyleLbl="node1" presStyleIdx="1" presStyleCnt="3"/>
      <dgm:spPr/>
      <dgm:t>
        <a:bodyPr/>
        <a:lstStyle/>
        <a:p>
          <a:endParaRPr lang="es-PE"/>
        </a:p>
      </dgm:t>
    </dgm:pt>
    <dgm:pt modelId="{802730C0-E152-4AD7-BE91-A905F983A140}" type="pres">
      <dgm:prSet presAssocID="{0B5DBEE2-1F08-4918-9DA7-9C9B43B2923D}" presName="nodeTx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s-PE"/>
        </a:p>
      </dgm:t>
    </dgm:pt>
    <dgm:pt modelId="{865FFFEC-D1B5-483A-B98E-0208BE2AC834}" type="pres">
      <dgm:prSet presAssocID="{0B5DBEE2-1F08-4918-9DA7-9C9B43B2923D}" presName="invisiNode" presStyleLbl="node1" presStyleIdx="1" presStyleCnt="3"/>
      <dgm:spPr/>
    </dgm:pt>
    <dgm:pt modelId="{217EE67B-8336-4068-9998-332109D42F9E}" type="pres">
      <dgm:prSet presAssocID="{0B5DBEE2-1F08-4918-9DA7-9C9B43B2923D}" presName="imagNode" presStyleLbl="fgImgPlace1" presStyleIdx="1" presStyleCnt="3"/>
      <dgm:spPr>
        <a:blipFill rotWithShape="0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es-PE"/>
        </a:p>
      </dgm:t>
    </dgm:pt>
    <dgm:pt modelId="{333C55DC-B2C6-472E-8E16-ED675D64DFE0}" type="pres">
      <dgm:prSet presAssocID="{32504EC1-3048-4ED4-98BA-79C1988BAB11}" presName="sibTrans" presStyleLbl="sibTrans2D1" presStyleIdx="0" presStyleCnt="0"/>
      <dgm:spPr/>
      <dgm:t>
        <a:bodyPr/>
        <a:lstStyle/>
        <a:p>
          <a:endParaRPr lang="es-PE"/>
        </a:p>
      </dgm:t>
    </dgm:pt>
    <dgm:pt modelId="{645640C9-D32D-4530-8740-890B6B9CC977}" type="pres">
      <dgm:prSet presAssocID="{2BB3E645-B61D-48D2-AFE6-5DF7EED44C36}" presName="compNode" presStyleCnt="0"/>
      <dgm:spPr/>
    </dgm:pt>
    <dgm:pt modelId="{294CE93C-8E28-489E-8012-EA9B15B38EAB}" type="pres">
      <dgm:prSet presAssocID="{2BB3E645-B61D-48D2-AFE6-5DF7EED44C36}" presName="bkgdShape" presStyleLbl="node1" presStyleIdx="2" presStyleCnt="3"/>
      <dgm:spPr/>
      <dgm:t>
        <a:bodyPr/>
        <a:lstStyle/>
        <a:p>
          <a:endParaRPr lang="es-PE"/>
        </a:p>
      </dgm:t>
    </dgm:pt>
    <dgm:pt modelId="{E7EF04A9-AC18-4140-95ED-6C20D1841180}" type="pres">
      <dgm:prSet presAssocID="{2BB3E645-B61D-48D2-AFE6-5DF7EED44C36}" presName="nodeTx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s-PE"/>
        </a:p>
      </dgm:t>
    </dgm:pt>
    <dgm:pt modelId="{770DBBD7-2535-4D69-BEEA-1EBED2D9854B}" type="pres">
      <dgm:prSet presAssocID="{2BB3E645-B61D-48D2-AFE6-5DF7EED44C36}" presName="invisiNode" presStyleLbl="node1" presStyleIdx="2" presStyleCnt="3"/>
      <dgm:spPr/>
    </dgm:pt>
    <dgm:pt modelId="{1C1E5635-0DE4-49A1-95FB-204402A8E589}" type="pres">
      <dgm:prSet presAssocID="{2BB3E645-B61D-48D2-AFE6-5DF7EED44C36}" presName="imagNode" presStyleLbl="fgImgPlace1" presStyleIdx="2" presStyleCnt="3"/>
      <dgm:spPr>
        <a:blipFill rotWithShape="0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endParaRPr lang="es-PE"/>
        </a:p>
      </dgm:t>
    </dgm:pt>
  </dgm:ptLst>
  <dgm:cxnLst>
    <dgm:cxn modelId="{8CD5A5E8-000F-4A1B-A21D-AFFDA24491AD}" type="presOf" srcId="{5E3A6661-703B-4BA3-A691-0EDE2F9898FE}" destId="{B7C6EC0E-7DE0-4245-A827-090B400E01C2}" srcOrd="0" destOrd="0" presId="urn:microsoft.com/office/officeart/2005/8/layout/hList7"/>
    <dgm:cxn modelId="{94DB978A-3FDE-4110-8F24-D334AC59429E}" type="presOf" srcId="{22CD431B-8CA6-405C-ADC0-2C416E2752A5}" destId="{0C23889E-754E-4F8E-93D2-DF31CC0A2C36}" srcOrd="0" destOrd="0" presId="urn:microsoft.com/office/officeart/2005/8/layout/hList7"/>
    <dgm:cxn modelId="{B8C776FE-4E83-4CF0-B51A-9DAFECAD7231}" type="presOf" srcId="{0B5DBEE2-1F08-4918-9DA7-9C9B43B2923D}" destId="{802730C0-E152-4AD7-BE91-A905F983A140}" srcOrd="1" destOrd="0" presId="urn:microsoft.com/office/officeart/2005/8/layout/hList7"/>
    <dgm:cxn modelId="{306DB727-3684-46F3-A918-B85A74FD8220}" type="presOf" srcId="{22CD431B-8CA6-405C-ADC0-2C416E2752A5}" destId="{25DECC21-0EEB-40F6-BA57-13F0836DD2BA}" srcOrd="1" destOrd="0" presId="urn:microsoft.com/office/officeart/2005/8/layout/hList7"/>
    <dgm:cxn modelId="{C414ED84-3D47-486B-A419-BF82F6D53EC1}" type="presOf" srcId="{32504EC1-3048-4ED4-98BA-79C1988BAB11}" destId="{333C55DC-B2C6-472E-8E16-ED675D64DFE0}" srcOrd="0" destOrd="0" presId="urn:microsoft.com/office/officeart/2005/8/layout/hList7"/>
    <dgm:cxn modelId="{F8E6C820-A63A-4468-8CB7-476BE7240515}" type="presOf" srcId="{2BB3E645-B61D-48D2-AFE6-5DF7EED44C36}" destId="{294CE93C-8E28-489E-8012-EA9B15B38EAB}" srcOrd="0" destOrd="0" presId="urn:microsoft.com/office/officeart/2005/8/layout/hList7"/>
    <dgm:cxn modelId="{0C3790DC-897B-435C-8D53-C0A48AF1E197}" type="presOf" srcId="{2BB3E645-B61D-48D2-AFE6-5DF7EED44C36}" destId="{E7EF04A9-AC18-4140-95ED-6C20D1841180}" srcOrd="1" destOrd="0" presId="urn:microsoft.com/office/officeart/2005/8/layout/hList7"/>
    <dgm:cxn modelId="{60688400-1755-4DD8-8497-1FF4EEA6814C}" srcId="{B35E346E-7F29-4D16-9FC8-59C06FEC0ADC}" destId="{0B5DBEE2-1F08-4918-9DA7-9C9B43B2923D}" srcOrd="1" destOrd="0" parTransId="{70CD3916-C935-4B7B-86A1-BEC912A8430E}" sibTransId="{32504EC1-3048-4ED4-98BA-79C1988BAB11}"/>
    <dgm:cxn modelId="{EB1CB9D6-3677-49E9-B2C4-75B45E980816}" srcId="{B35E346E-7F29-4D16-9FC8-59C06FEC0ADC}" destId="{22CD431B-8CA6-405C-ADC0-2C416E2752A5}" srcOrd="0" destOrd="0" parTransId="{3B186D2F-C591-4170-9F86-35D33D293EFD}" sibTransId="{5E3A6661-703B-4BA3-A691-0EDE2F9898FE}"/>
    <dgm:cxn modelId="{85671841-45DA-41FC-B0BB-379993C89C55}" type="presOf" srcId="{0B5DBEE2-1F08-4918-9DA7-9C9B43B2923D}" destId="{9B0A8699-E48A-4406-916D-DB90D189D3C0}" srcOrd="0" destOrd="0" presId="urn:microsoft.com/office/officeart/2005/8/layout/hList7"/>
    <dgm:cxn modelId="{FCFC1D43-F25B-4598-A234-7D0BDBF051DA}" type="presOf" srcId="{B35E346E-7F29-4D16-9FC8-59C06FEC0ADC}" destId="{D9619D74-C91D-4B1E-A693-B556D51CECC5}" srcOrd="0" destOrd="0" presId="urn:microsoft.com/office/officeart/2005/8/layout/hList7"/>
    <dgm:cxn modelId="{2AD672EC-8C89-4C82-991C-D1ADFFBA4B44}" srcId="{B35E346E-7F29-4D16-9FC8-59C06FEC0ADC}" destId="{2BB3E645-B61D-48D2-AFE6-5DF7EED44C36}" srcOrd="2" destOrd="0" parTransId="{3588212A-2B8D-4F97-AB56-C86B4CC06523}" sibTransId="{9FD20002-BFBA-4A89-ADE8-277C44BAFE4D}"/>
    <dgm:cxn modelId="{FD6FCBA4-8634-45BA-852F-73736362D76D}" type="presParOf" srcId="{D9619D74-C91D-4B1E-A693-B556D51CECC5}" destId="{F0BDE358-D54B-4519-BEDE-03F322648646}" srcOrd="0" destOrd="0" presId="urn:microsoft.com/office/officeart/2005/8/layout/hList7"/>
    <dgm:cxn modelId="{39CEFA71-FA95-4019-B0E5-50BDFC38CF92}" type="presParOf" srcId="{D9619D74-C91D-4B1E-A693-B556D51CECC5}" destId="{7AD6161C-BAAE-4808-BF2C-2EEC98A271B3}" srcOrd="1" destOrd="0" presId="urn:microsoft.com/office/officeart/2005/8/layout/hList7"/>
    <dgm:cxn modelId="{396CEA73-DA54-4B38-800A-EE92E106983C}" type="presParOf" srcId="{7AD6161C-BAAE-4808-BF2C-2EEC98A271B3}" destId="{5DF69916-F2A0-489F-95FF-2F30B7A22815}" srcOrd="0" destOrd="0" presId="urn:microsoft.com/office/officeart/2005/8/layout/hList7"/>
    <dgm:cxn modelId="{AB39EDBE-684F-42DF-8DE0-A63F12D08E54}" type="presParOf" srcId="{5DF69916-F2A0-489F-95FF-2F30B7A22815}" destId="{0C23889E-754E-4F8E-93D2-DF31CC0A2C36}" srcOrd="0" destOrd="0" presId="urn:microsoft.com/office/officeart/2005/8/layout/hList7"/>
    <dgm:cxn modelId="{BF13B526-9B12-4A1E-8DE3-0468E6EB73D9}" type="presParOf" srcId="{5DF69916-F2A0-489F-95FF-2F30B7A22815}" destId="{25DECC21-0EEB-40F6-BA57-13F0836DD2BA}" srcOrd="1" destOrd="0" presId="urn:microsoft.com/office/officeart/2005/8/layout/hList7"/>
    <dgm:cxn modelId="{70EBD559-1934-4E38-951F-BA4AAF9514A9}" type="presParOf" srcId="{5DF69916-F2A0-489F-95FF-2F30B7A22815}" destId="{C77FA1E1-7320-4F75-A145-2EA9F51F7DDD}" srcOrd="2" destOrd="0" presId="urn:microsoft.com/office/officeart/2005/8/layout/hList7"/>
    <dgm:cxn modelId="{431D515A-6BA1-4A23-94DB-9556F82BD07D}" type="presParOf" srcId="{5DF69916-F2A0-489F-95FF-2F30B7A22815}" destId="{CBED3730-0EAA-405F-A143-74AE42380F58}" srcOrd="3" destOrd="0" presId="urn:microsoft.com/office/officeart/2005/8/layout/hList7"/>
    <dgm:cxn modelId="{67CF237C-3101-430C-8FC8-439E31FB6C23}" type="presParOf" srcId="{7AD6161C-BAAE-4808-BF2C-2EEC98A271B3}" destId="{B7C6EC0E-7DE0-4245-A827-090B400E01C2}" srcOrd="1" destOrd="0" presId="urn:microsoft.com/office/officeart/2005/8/layout/hList7"/>
    <dgm:cxn modelId="{3D834529-3F65-487C-94F8-280954F521A6}" type="presParOf" srcId="{7AD6161C-BAAE-4808-BF2C-2EEC98A271B3}" destId="{3FD18542-8DAA-45E3-AE1D-0335FCE95C51}" srcOrd="2" destOrd="0" presId="urn:microsoft.com/office/officeart/2005/8/layout/hList7"/>
    <dgm:cxn modelId="{0AAD57BB-55B2-40C0-B3D6-51812F4B302D}" type="presParOf" srcId="{3FD18542-8DAA-45E3-AE1D-0335FCE95C51}" destId="{9B0A8699-E48A-4406-916D-DB90D189D3C0}" srcOrd="0" destOrd="0" presId="urn:microsoft.com/office/officeart/2005/8/layout/hList7"/>
    <dgm:cxn modelId="{3C84EE09-5D2F-4159-8F83-FE51C098BB21}" type="presParOf" srcId="{3FD18542-8DAA-45E3-AE1D-0335FCE95C51}" destId="{802730C0-E152-4AD7-BE91-A905F983A140}" srcOrd="1" destOrd="0" presId="urn:microsoft.com/office/officeart/2005/8/layout/hList7"/>
    <dgm:cxn modelId="{1E0661E4-A779-4DCD-93A6-1245280053E5}" type="presParOf" srcId="{3FD18542-8DAA-45E3-AE1D-0335FCE95C51}" destId="{865FFFEC-D1B5-483A-B98E-0208BE2AC834}" srcOrd="2" destOrd="0" presId="urn:microsoft.com/office/officeart/2005/8/layout/hList7"/>
    <dgm:cxn modelId="{555C4C63-5CDA-4E2D-BB82-092EC401C019}" type="presParOf" srcId="{3FD18542-8DAA-45E3-AE1D-0335FCE95C51}" destId="{217EE67B-8336-4068-9998-332109D42F9E}" srcOrd="3" destOrd="0" presId="urn:microsoft.com/office/officeart/2005/8/layout/hList7"/>
    <dgm:cxn modelId="{3EB1D884-762E-4725-A607-51D2497A02EE}" type="presParOf" srcId="{7AD6161C-BAAE-4808-BF2C-2EEC98A271B3}" destId="{333C55DC-B2C6-472E-8E16-ED675D64DFE0}" srcOrd="3" destOrd="0" presId="urn:microsoft.com/office/officeart/2005/8/layout/hList7"/>
    <dgm:cxn modelId="{FBD7A051-32C7-4862-BE13-2E6A3239DCAE}" type="presParOf" srcId="{7AD6161C-BAAE-4808-BF2C-2EEC98A271B3}" destId="{645640C9-D32D-4530-8740-890B6B9CC977}" srcOrd="4" destOrd="0" presId="urn:microsoft.com/office/officeart/2005/8/layout/hList7"/>
    <dgm:cxn modelId="{A4AEF980-DFAF-4AF2-9F1C-5BEA3A33E66B}" type="presParOf" srcId="{645640C9-D32D-4530-8740-890B6B9CC977}" destId="{294CE93C-8E28-489E-8012-EA9B15B38EAB}" srcOrd="0" destOrd="0" presId="urn:microsoft.com/office/officeart/2005/8/layout/hList7"/>
    <dgm:cxn modelId="{242996E4-1185-45D3-8C25-AA692068957D}" type="presParOf" srcId="{645640C9-D32D-4530-8740-890B6B9CC977}" destId="{E7EF04A9-AC18-4140-95ED-6C20D1841180}" srcOrd="1" destOrd="0" presId="urn:microsoft.com/office/officeart/2005/8/layout/hList7"/>
    <dgm:cxn modelId="{DE7343B0-5252-46B5-85C8-079E2C7CF8DC}" type="presParOf" srcId="{645640C9-D32D-4530-8740-890B6B9CC977}" destId="{770DBBD7-2535-4D69-BEEA-1EBED2D9854B}" srcOrd="2" destOrd="0" presId="urn:microsoft.com/office/officeart/2005/8/layout/hList7"/>
    <dgm:cxn modelId="{D1083388-DE02-40F7-B5DA-2C76F4B110EB}" type="presParOf" srcId="{645640C9-D32D-4530-8740-890B6B9CC977}" destId="{1C1E5635-0DE4-49A1-95FB-204402A8E589}" srcOrd="3" destOrd="0" presId="urn:microsoft.com/office/officeart/2005/8/layout/hList7"/>
  </dgm:cxnLst>
  <dgm:bg/>
  <dgm:whole/>
  <dgm:extLst>
    <a:ext uri="http://schemas.microsoft.com/office/drawing/2008/diagram">
      <dsp:dataModelExt xmlns="" xmlns:dsp="http://schemas.microsoft.com/office/drawing/2008/diagram" xmlns:a="http://schemas.openxmlformats.org/drawingml/2006/main" xmlns:dgm="http://schemas.openxmlformats.org/drawingml/2006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2C696EA-0EA8-47A5-A7A5-7ADCAC1FEF8A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s-PE"/>
        </a:p>
      </dgm:t>
    </dgm:pt>
    <dgm:pt modelId="{B77432B4-0D97-4FCF-96F6-0D677B1223EB}">
      <dgm:prSet/>
      <dgm:spPr>
        <a:solidFill>
          <a:srgbClr val="FB9D35"/>
        </a:solidFill>
      </dgm:spPr>
      <dgm:t>
        <a:bodyPr/>
        <a:lstStyle/>
        <a:p>
          <a:pPr rtl="0"/>
          <a:r>
            <a:rPr lang="es-ES_tradnl" b="0" i="0" baseline="0" dirty="0" smtClean="0"/>
            <a:t>Empieza por tener confianza en sí mismo</a:t>
          </a:r>
          <a:endParaRPr lang="es-PE" b="0" i="0" baseline="0" dirty="0"/>
        </a:p>
      </dgm:t>
    </dgm:pt>
    <dgm:pt modelId="{6C2830D4-0FA5-4E2C-B7A7-D72FC023BAF2}" type="parTrans" cxnId="{7E22197F-A23B-42D0-B6DF-F217173CD9B1}">
      <dgm:prSet/>
      <dgm:spPr/>
      <dgm:t>
        <a:bodyPr/>
        <a:lstStyle/>
        <a:p>
          <a:endParaRPr lang="es-PE"/>
        </a:p>
      </dgm:t>
    </dgm:pt>
    <dgm:pt modelId="{304A059E-DA22-443B-90A6-0CCAE19E480A}" type="sibTrans" cxnId="{7E22197F-A23B-42D0-B6DF-F217173CD9B1}">
      <dgm:prSet/>
      <dgm:spPr/>
      <dgm:t>
        <a:bodyPr/>
        <a:lstStyle/>
        <a:p>
          <a:endParaRPr lang="es-PE"/>
        </a:p>
      </dgm:t>
    </dgm:pt>
    <dgm:pt modelId="{66CED573-2A67-483D-B65A-968A78069DC8}">
      <dgm:prSet/>
      <dgm:spPr>
        <a:solidFill>
          <a:srgbClr val="4CC9F1"/>
        </a:solidFill>
      </dgm:spPr>
      <dgm:t>
        <a:bodyPr/>
        <a:lstStyle/>
        <a:p>
          <a:pPr rtl="0"/>
          <a:r>
            <a:rPr lang="es-ES_tradnl" b="0" i="0" baseline="0" dirty="0" smtClean="0"/>
            <a:t>Cree que las personas son capaces de mejorar</a:t>
          </a:r>
          <a:endParaRPr lang="es-PE" b="0" i="0" baseline="0" dirty="0"/>
        </a:p>
      </dgm:t>
    </dgm:pt>
    <dgm:pt modelId="{DCF0034A-2994-4317-B336-DB0AC63DD906}" type="parTrans" cxnId="{B373DEC0-951D-47A4-BF2F-A9FAE68299C4}">
      <dgm:prSet/>
      <dgm:spPr/>
      <dgm:t>
        <a:bodyPr/>
        <a:lstStyle/>
        <a:p>
          <a:endParaRPr lang="es-PE"/>
        </a:p>
      </dgm:t>
    </dgm:pt>
    <dgm:pt modelId="{70E73794-C756-421F-9FE8-7BE1E0424603}" type="sibTrans" cxnId="{B373DEC0-951D-47A4-BF2F-A9FAE68299C4}">
      <dgm:prSet/>
      <dgm:spPr/>
      <dgm:t>
        <a:bodyPr/>
        <a:lstStyle/>
        <a:p>
          <a:endParaRPr lang="es-PE"/>
        </a:p>
      </dgm:t>
    </dgm:pt>
    <dgm:pt modelId="{A6183A74-DF66-405F-BB79-38041479CC89}">
      <dgm:prSet/>
      <dgm:spPr>
        <a:solidFill>
          <a:srgbClr val="0ECBB7"/>
        </a:solidFill>
      </dgm:spPr>
      <dgm:t>
        <a:bodyPr/>
        <a:lstStyle/>
        <a:p>
          <a:pPr rtl="0"/>
          <a:r>
            <a:rPr lang="es-ES_tradnl" b="0" i="0" baseline="0" dirty="0" smtClean="0"/>
            <a:t>Sabe dar una segunda oportunidad</a:t>
          </a:r>
          <a:endParaRPr lang="es-PE" dirty="0"/>
        </a:p>
      </dgm:t>
    </dgm:pt>
    <dgm:pt modelId="{6BF237AB-1BED-49B1-8A5C-AA5C58FC7217}" type="parTrans" cxnId="{A1D16A42-1FCE-45F3-8A3D-667F44FB4661}">
      <dgm:prSet/>
      <dgm:spPr/>
      <dgm:t>
        <a:bodyPr/>
        <a:lstStyle/>
        <a:p>
          <a:endParaRPr lang="es-PE"/>
        </a:p>
      </dgm:t>
    </dgm:pt>
    <dgm:pt modelId="{8AEDB452-7C43-443F-8E73-079DCBA17E39}" type="sibTrans" cxnId="{A1D16A42-1FCE-45F3-8A3D-667F44FB4661}">
      <dgm:prSet/>
      <dgm:spPr/>
      <dgm:t>
        <a:bodyPr/>
        <a:lstStyle/>
        <a:p>
          <a:endParaRPr lang="es-PE"/>
        </a:p>
      </dgm:t>
    </dgm:pt>
    <dgm:pt modelId="{867C679E-41A4-4FD2-A75F-A64687A82BC2}">
      <dgm:prSet/>
      <dgm:spPr>
        <a:solidFill>
          <a:srgbClr val="A6D241"/>
        </a:solidFill>
      </dgm:spPr>
      <dgm:t>
        <a:bodyPr/>
        <a:lstStyle/>
        <a:p>
          <a:pPr rtl="0"/>
          <a:r>
            <a:rPr lang="es-ES_tradnl" b="0" i="0" baseline="0" dirty="0" smtClean="0"/>
            <a:t>Se esfuerza por ser digno de confianza</a:t>
          </a:r>
          <a:endParaRPr lang="es-ES_tradnl" b="0" i="0" baseline="0" dirty="0"/>
        </a:p>
      </dgm:t>
    </dgm:pt>
    <dgm:pt modelId="{472F5823-00C3-44B6-8327-300BB3E571FF}" type="parTrans" cxnId="{B25D8AED-D2AA-4CE1-89B4-079F111A1717}">
      <dgm:prSet/>
      <dgm:spPr/>
      <dgm:t>
        <a:bodyPr/>
        <a:lstStyle/>
        <a:p>
          <a:endParaRPr lang="es-PE"/>
        </a:p>
      </dgm:t>
    </dgm:pt>
    <dgm:pt modelId="{E88414D8-A3B1-4811-99D8-AC14666692DF}" type="sibTrans" cxnId="{B25D8AED-D2AA-4CE1-89B4-079F111A1717}">
      <dgm:prSet/>
      <dgm:spPr/>
      <dgm:t>
        <a:bodyPr/>
        <a:lstStyle/>
        <a:p>
          <a:endParaRPr lang="es-PE"/>
        </a:p>
      </dgm:t>
    </dgm:pt>
    <dgm:pt modelId="{C0604FDB-3118-4069-BFC3-A8E4A9985BDB}">
      <dgm:prSet/>
      <dgm:spPr>
        <a:solidFill>
          <a:srgbClr val="69A2DB"/>
        </a:solidFill>
      </dgm:spPr>
      <dgm:t>
        <a:bodyPr/>
        <a:lstStyle/>
        <a:p>
          <a:pPr rtl="0"/>
          <a:r>
            <a:rPr lang="es-ES_tradnl" dirty="0" smtClean="0"/>
            <a:t>Cuenta a sus padres de lo que le preocupa.</a:t>
          </a:r>
          <a:endParaRPr lang="es-PE" dirty="0"/>
        </a:p>
      </dgm:t>
    </dgm:pt>
    <dgm:pt modelId="{8EE7E5C8-2D14-4746-B228-3BB99F3F4C00}" type="parTrans" cxnId="{95281DE2-66EA-4A11-9C5A-6C1767BE451F}">
      <dgm:prSet/>
      <dgm:spPr/>
      <dgm:t>
        <a:bodyPr/>
        <a:lstStyle/>
        <a:p>
          <a:endParaRPr lang="es-PE"/>
        </a:p>
      </dgm:t>
    </dgm:pt>
    <dgm:pt modelId="{0CF7481C-229E-4DC8-BD75-9F67C92110D1}" type="sibTrans" cxnId="{95281DE2-66EA-4A11-9C5A-6C1767BE451F}">
      <dgm:prSet/>
      <dgm:spPr/>
      <dgm:t>
        <a:bodyPr/>
        <a:lstStyle/>
        <a:p>
          <a:endParaRPr lang="es-PE"/>
        </a:p>
      </dgm:t>
    </dgm:pt>
    <dgm:pt modelId="{3A9B3A02-AB95-4F5D-9FD5-AA35ECFFCCB3}">
      <dgm:prSet/>
      <dgm:spPr>
        <a:solidFill>
          <a:srgbClr val="FFCE46"/>
        </a:solidFill>
      </dgm:spPr>
      <dgm:t>
        <a:bodyPr/>
        <a:lstStyle/>
        <a:p>
          <a:pPr rtl="0"/>
          <a:r>
            <a:rPr lang="es-ES_tradnl" dirty="0" smtClean="0"/>
            <a:t>Vive tranquilo, siempre con mente positiva</a:t>
          </a:r>
          <a:endParaRPr lang="es-PE" dirty="0"/>
        </a:p>
      </dgm:t>
    </dgm:pt>
    <dgm:pt modelId="{42CDB246-0ACD-40EC-85A8-3A1B84E6B471}" type="parTrans" cxnId="{B74F2D67-6ECD-41AD-BE7F-75919BD0C6B7}">
      <dgm:prSet/>
      <dgm:spPr/>
      <dgm:t>
        <a:bodyPr/>
        <a:lstStyle/>
        <a:p>
          <a:endParaRPr lang="es-PE"/>
        </a:p>
      </dgm:t>
    </dgm:pt>
    <dgm:pt modelId="{B7E34DAC-333F-4EEF-89C8-88715ED868CF}" type="sibTrans" cxnId="{B74F2D67-6ECD-41AD-BE7F-75919BD0C6B7}">
      <dgm:prSet/>
      <dgm:spPr/>
      <dgm:t>
        <a:bodyPr/>
        <a:lstStyle/>
        <a:p>
          <a:endParaRPr lang="es-PE"/>
        </a:p>
      </dgm:t>
    </dgm:pt>
    <dgm:pt modelId="{F2B89608-1123-44A3-9A53-314E9D6BE1DC}">
      <dgm:prSet/>
      <dgm:spPr>
        <a:solidFill>
          <a:srgbClr val="F486D4"/>
        </a:solidFill>
      </dgm:spPr>
      <dgm:t>
        <a:bodyPr/>
        <a:lstStyle/>
        <a:p>
          <a:pPr rtl="0"/>
          <a:r>
            <a:rPr lang="es-ES_tradnl" dirty="0" smtClean="0"/>
            <a:t>Evita el control excesivo de la persona en quien confía</a:t>
          </a:r>
          <a:endParaRPr lang="es-PE" dirty="0"/>
        </a:p>
      </dgm:t>
    </dgm:pt>
    <dgm:pt modelId="{B46F0460-6223-4187-B78E-AA31922A2A99}" type="parTrans" cxnId="{7AD750B6-31D4-4A72-84C5-BBA57A045A6F}">
      <dgm:prSet/>
      <dgm:spPr/>
      <dgm:t>
        <a:bodyPr/>
        <a:lstStyle/>
        <a:p>
          <a:endParaRPr lang="es-PE"/>
        </a:p>
      </dgm:t>
    </dgm:pt>
    <dgm:pt modelId="{58013BC9-E89C-4F8F-9151-347BE967153A}" type="sibTrans" cxnId="{7AD750B6-31D4-4A72-84C5-BBA57A045A6F}">
      <dgm:prSet/>
      <dgm:spPr/>
      <dgm:t>
        <a:bodyPr/>
        <a:lstStyle/>
        <a:p>
          <a:endParaRPr lang="es-PE"/>
        </a:p>
      </dgm:t>
    </dgm:pt>
    <dgm:pt modelId="{DB872257-AF01-4704-A131-8682D83CAF0B}">
      <dgm:prSet/>
      <dgm:spPr>
        <a:solidFill>
          <a:srgbClr val="BD59DA"/>
        </a:solidFill>
      </dgm:spPr>
      <dgm:t>
        <a:bodyPr/>
        <a:lstStyle/>
        <a:p>
          <a:pPr rtl="0"/>
          <a:r>
            <a:rPr lang="es-ES_tradnl" b="0" i="0" baseline="0" dirty="0" smtClean="0"/>
            <a:t>Vive esperanzado, nunca pierde la fe</a:t>
          </a:r>
          <a:endParaRPr lang="es-ES_tradnl" b="0" i="0" baseline="0" dirty="0"/>
        </a:p>
      </dgm:t>
    </dgm:pt>
    <dgm:pt modelId="{49657715-389A-4821-A3E1-656E150C5DB7}" type="parTrans" cxnId="{FDA68B4D-620A-468C-A69D-E7351A9E4A63}">
      <dgm:prSet/>
      <dgm:spPr/>
      <dgm:t>
        <a:bodyPr/>
        <a:lstStyle/>
        <a:p>
          <a:endParaRPr lang="es-PE"/>
        </a:p>
      </dgm:t>
    </dgm:pt>
    <dgm:pt modelId="{2DE72547-CADF-4634-B49F-EA6025887746}" type="sibTrans" cxnId="{FDA68B4D-620A-468C-A69D-E7351A9E4A63}">
      <dgm:prSet/>
      <dgm:spPr/>
      <dgm:t>
        <a:bodyPr/>
        <a:lstStyle/>
        <a:p>
          <a:endParaRPr lang="es-PE"/>
        </a:p>
      </dgm:t>
    </dgm:pt>
    <dgm:pt modelId="{65DC97D5-25DB-4A4B-82E7-885A334EA2C3}" type="pres">
      <dgm:prSet presAssocID="{E2C696EA-0EA8-47A5-A7A5-7ADCAC1FEF8A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s-PE"/>
        </a:p>
      </dgm:t>
    </dgm:pt>
    <dgm:pt modelId="{E51F22FE-858E-4E0C-848A-FCB0A9296378}" type="pres">
      <dgm:prSet presAssocID="{B77432B4-0D97-4FCF-96F6-0D677B1223EB}" presName="parentText" presStyleLbl="node1" presStyleIdx="0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es-PE"/>
        </a:p>
      </dgm:t>
    </dgm:pt>
    <dgm:pt modelId="{96C2573E-35DD-4C6F-A437-03A314B2983D}" type="pres">
      <dgm:prSet presAssocID="{304A059E-DA22-443B-90A6-0CCAE19E480A}" presName="spacer" presStyleCnt="0"/>
      <dgm:spPr/>
      <dgm:t>
        <a:bodyPr/>
        <a:lstStyle/>
        <a:p>
          <a:endParaRPr lang="es-PE"/>
        </a:p>
      </dgm:t>
    </dgm:pt>
    <dgm:pt modelId="{CEEBB8C6-32ED-4B85-9FCF-516C143DEA6A}" type="pres">
      <dgm:prSet presAssocID="{66CED573-2A67-483D-B65A-968A78069DC8}" presName="parentText" presStyleLbl="node1" presStyleIdx="1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es-PE"/>
        </a:p>
      </dgm:t>
    </dgm:pt>
    <dgm:pt modelId="{057B162D-CEF8-4285-92CB-AC6B8E1BE976}" type="pres">
      <dgm:prSet presAssocID="{70E73794-C756-421F-9FE8-7BE1E0424603}" presName="spacer" presStyleCnt="0"/>
      <dgm:spPr/>
      <dgm:t>
        <a:bodyPr/>
        <a:lstStyle/>
        <a:p>
          <a:endParaRPr lang="es-PE"/>
        </a:p>
      </dgm:t>
    </dgm:pt>
    <dgm:pt modelId="{E9A4038B-BB9C-451F-8838-448391327A2A}" type="pres">
      <dgm:prSet presAssocID="{A6183A74-DF66-405F-BB79-38041479CC89}" presName="parentText" presStyleLbl="node1" presStyleIdx="2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es-PE"/>
        </a:p>
      </dgm:t>
    </dgm:pt>
    <dgm:pt modelId="{7D4031FD-0DC8-4F8F-A923-5DC427CF2758}" type="pres">
      <dgm:prSet presAssocID="{8AEDB452-7C43-443F-8E73-079DCBA17E39}" presName="spacer" presStyleCnt="0"/>
      <dgm:spPr/>
      <dgm:t>
        <a:bodyPr/>
        <a:lstStyle/>
        <a:p>
          <a:endParaRPr lang="es-PE"/>
        </a:p>
      </dgm:t>
    </dgm:pt>
    <dgm:pt modelId="{0E5DE9CA-03C1-48E8-AC12-4BEF67190383}" type="pres">
      <dgm:prSet presAssocID="{867C679E-41A4-4FD2-A75F-A64687A82BC2}" presName="parentText" presStyleLbl="node1" presStyleIdx="3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es-PE"/>
        </a:p>
      </dgm:t>
    </dgm:pt>
    <dgm:pt modelId="{190786A3-C2A6-4F28-B387-138DC6C7C089}" type="pres">
      <dgm:prSet presAssocID="{E88414D8-A3B1-4811-99D8-AC14666692DF}" presName="spacer" presStyleCnt="0"/>
      <dgm:spPr/>
      <dgm:t>
        <a:bodyPr/>
        <a:lstStyle/>
        <a:p>
          <a:endParaRPr lang="es-PE"/>
        </a:p>
      </dgm:t>
    </dgm:pt>
    <dgm:pt modelId="{F828C883-217B-4211-9A73-C7E28F5CEAC6}" type="pres">
      <dgm:prSet presAssocID="{DB872257-AF01-4704-A131-8682D83CAF0B}" presName="parentText" presStyleLbl="node1" presStyleIdx="4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es-PE"/>
        </a:p>
      </dgm:t>
    </dgm:pt>
    <dgm:pt modelId="{F45F2A7D-0E27-4F34-9744-88EF29085CAB}" type="pres">
      <dgm:prSet presAssocID="{2DE72547-CADF-4634-B49F-EA6025887746}" presName="spacer" presStyleCnt="0"/>
      <dgm:spPr/>
      <dgm:t>
        <a:bodyPr/>
        <a:lstStyle/>
        <a:p>
          <a:endParaRPr lang="es-PE"/>
        </a:p>
      </dgm:t>
    </dgm:pt>
    <dgm:pt modelId="{C851237B-ED88-4B30-A5C5-7C416EECA928}" type="pres">
      <dgm:prSet presAssocID="{F2B89608-1123-44A3-9A53-314E9D6BE1DC}" presName="parentText" presStyleLbl="node1" presStyleIdx="5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es-PE"/>
        </a:p>
      </dgm:t>
    </dgm:pt>
    <dgm:pt modelId="{90E28B52-F285-4997-8F0C-6B48316227F5}" type="pres">
      <dgm:prSet presAssocID="{58013BC9-E89C-4F8F-9151-347BE967153A}" presName="spacer" presStyleCnt="0"/>
      <dgm:spPr/>
      <dgm:t>
        <a:bodyPr/>
        <a:lstStyle/>
        <a:p>
          <a:endParaRPr lang="es-PE"/>
        </a:p>
      </dgm:t>
    </dgm:pt>
    <dgm:pt modelId="{5EAFA473-B660-4C99-B159-BA6EEBFD75ED}" type="pres">
      <dgm:prSet presAssocID="{3A9B3A02-AB95-4F5D-9FD5-AA35ECFFCCB3}" presName="parentText" presStyleLbl="node1" presStyleIdx="6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es-PE"/>
        </a:p>
      </dgm:t>
    </dgm:pt>
    <dgm:pt modelId="{E74C3A11-39AF-4A6D-8568-5876BD972749}" type="pres">
      <dgm:prSet presAssocID="{B7E34DAC-333F-4EEF-89C8-88715ED868CF}" presName="spacer" presStyleCnt="0"/>
      <dgm:spPr/>
      <dgm:t>
        <a:bodyPr/>
        <a:lstStyle/>
        <a:p>
          <a:endParaRPr lang="es-PE"/>
        </a:p>
      </dgm:t>
    </dgm:pt>
    <dgm:pt modelId="{D92E2471-75BB-4869-A8B7-A52FEE535D6B}" type="pres">
      <dgm:prSet presAssocID="{C0604FDB-3118-4069-BFC3-A8E4A9985BDB}" presName="parentText" presStyleLbl="node1" presStyleIdx="7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es-PE"/>
        </a:p>
      </dgm:t>
    </dgm:pt>
  </dgm:ptLst>
  <dgm:cxnLst>
    <dgm:cxn modelId="{D7A6F045-7678-404B-8189-7EA5A08330E3}" type="presOf" srcId="{DB872257-AF01-4704-A131-8682D83CAF0B}" destId="{F828C883-217B-4211-9A73-C7E28F5CEAC6}" srcOrd="0" destOrd="0" presId="urn:microsoft.com/office/officeart/2005/8/layout/vList2"/>
    <dgm:cxn modelId="{9E53F530-8DAA-4163-ABBA-86A3D9242053}" type="presOf" srcId="{B77432B4-0D97-4FCF-96F6-0D677B1223EB}" destId="{E51F22FE-858E-4E0C-848A-FCB0A9296378}" srcOrd="0" destOrd="0" presId="urn:microsoft.com/office/officeart/2005/8/layout/vList2"/>
    <dgm:cxn modelId="{A1D16A42-1FCE-45F3-8A3D-667F44FB4661}" srcId="{E2C696EA-0EA8-47A5-A7A5-7ADCAC1FEF8A}" destId="{A6183A74-DF66-405F-BB79-38041479CC89}" srcOrd="2" destOrd="0" parTransId="{6BF237AB-1BED-49B1-8A5C-AA5C58FC7217}" sibTransId="{8AEDB452-7C43-443F-8E73-079DCBA17E39}"/>
    <dgm:cxn modelId="{AACD7371-1A40-4111-BC53-B84544BC241D}" type="presOf" srcId="{867C679E-41A4-4FD2-A75F-A64687A82BC2}" destId="{0E5DE9CA-03C1-48E8-AC12-4BEF67190383}" srcOrd="0" destOrd="0" presId="urn:microsoft.com/office/officeart/2005/8/layout/vList2"/>
    <dgm:cxn modelId="{8911A7E2-C748-42A3-9FD3-5B3B517669A8}" type="presOf" srcId="{C0604FDB-3118-4069-BFC3-A8E4A9985BDB}" destId="{D92E2471-75BB-4869-A8B7-A52FEE535D6B}" srcOrd="0" destOrd="0" presId="urn:microsoft.com/office/officeart/2005/8/layout/vList2"/>
    <dgm:cxn modelId="{B373DEC0-951D-47A4-BF2F-A9FAE68299C4}" srcId="{E2C696EA-0EA8-47A5-A7A5-7ADCAC1FEF8A}" destId="{66CED573-2A67-483D-B65A-968A78069DC8}" srcOrd="1" destOrd="0" parTransId="{DCF0034A-2994-4317-B336-DB0AC63DD906}" sibTransId="{70E73794-C756-421F-9FE8-7BE1E0424603}"/>
    <dgm:cxn modelId="{D368FA5D-77BA-4C58-81E2-7A25922A40C2}" type="presOf" srcId="{E2C696EA-0EA8-47A5-A7A5-7ADCAC1FEF8A}" destId="{65DC97D5-25DB-4A4B-82E7-885A334EA2C3}" srcOrd="0" destOrd="0" presId="urn:microsoft.com/office/officeart/2005/8/layout/vList2"/>
    <dgm:cxn modelId="{7E22197F-A23B-42D0-B6DF-F217173CD9B1}" srcId="{E2C696EA-0EA8-47A5-A7A5-7ADCAC1FEF8A}" destId="{B77432B4-0D97-4FCF-96F6-0D677B1223EB}" srcOrd="0" destOrd="0" parTransId="{6C2830D4-0FA5-4E2C-B7A7-D72FC023BAF2}" sibTransId="{304A059E-DA22-443B-90A6-0CCAE19E480A}"/>
    <dgm:cxn modelId="{95281DE2-66EA-4A11-9C5A-6C1767BE451F}" srcId="{E2C696EA-0EA8-47A5-A7A5-7ADCAC1FEF8A}" destId="{C0604FDB-3118-4069-BFC3-A8E4A9985BDB}" srcOrd="7" destOrd="0" parTransId="{8EE7E5C8-2D14-4746-B228-3BB99F3F4C00}" sibTransId="{0CF7481C-229E-4DC8-BD75-9F67C92110D1}"/>
    <dgm:cxn modelId="{FDA68B4D-620A-468C-A69D-E7351A9E4A63}" srcId="{E2C696EA-0EA8-47A5-A7A5-7ADCAC1FEF8A}" destId="{DB872257-AF01-4704-A131-8682D83CAF0B}" srcOrd="4" destOrd="0" parTransId="{49657715-389A-4821-A3E1-656E150C5DB7}" sibTransId="{2DE72547-CADF-4634-B49F-EA6025887746}"/>
    <dgm:cxn modelId="{992A52AF-2CD9-423F-9599-C7D4356FB08E}" type="presOf" srcId="{F2B89608-1123-44A3-9A53-314E9D6BE1DC}" destId="{C851237B-ED88-4B30-A5C5-7C416EECA928}" srcOrd="0" destOrd="0" presId="urn:microsoft.com/office/officeart/2005/8/layout/vList2"/>
    <dgm:cxn modelId="{B74F2D67-6ECD-41AD-BE7F-75919BD0C6B7}" srcId="{E2C696EA-0EA8-47A5-A7A5-7ADCAC1FEF8A}" destId="{3A9B3A02-AB95-4F5D-9FD5-AA35ECFFCCB3}" srcOrd="6" destOrd="0" parTransId="{42CDB246-0ACD-40EC-85A8-3A1B84E6B471}" sibTransId="{B7E34DAC-333F-4EEF-89C8-88715ED868CF}"/>
    <dgm:cxn modelId="{9C58F254-04B4-4A42-9EF0-35432FCD058B}" type="presOf" srcId="{A6183A74-DF66-405F-BB79-38041479CC89}" destId="{E9A4038B-BB9C-451F-8838-448391327A2A}" srcOrd="0" destOrd="0" presId="urn:microsoft.com/office/officeart/2005/8/layout/vList2"/>
    <dgm:cxn modelId="{B25D8AED-D2AA-4CE1-89B4-079F111A1717}" srcId="{E2C696EA-0EA8-47A5-A7A5-7ADCAC1FEF8A}" destId="{867C679E-41A4-4FD2-A75F-A64687A82BC2}" srcOrd="3" destOrd="0" parTransId="{472F5823-00C3-44B6-8327-300BB3E571FF}" sibTransId="{E88414D8-A3B1-4811-99D8-AC14666692DF}"/>
    <dgm:cxn modelId="{0A69C14A-EECE-495F-8B8E-E2DBB7B1FD95}" type="presOf" srcId="{66CED573-2A67-483D-B65A-968A78069DC8}" destId="{CEEBB8C6-32ED-4B85-9FCF-516C143DEA6A}" srcOrd="0" destOrd="0" presId="urn:microsoft.com/office/officeart/2005/8/layout/vList2"/>
    <dgm:cxn modelId="{DBBB55BC-BBD1-4ADA-AB4B-ED3843C9677B}" type="presOf" srcId="{3A9B3A02-AB95-4F5D-9FD5-AA35ECFFCCB3}" destId="{5EAFA473-B660-4C99-B159-BA6EEBFD75ED}" srcOrd="0" destOrd="0" presId="urn:microsoft.com/office/officeart/2005/8/layout/vList2"/>
    <dgm:cxn modelId="{7AD750B6-31D4-4A72-84C5-BBA57A045A6F}" srcId="{E2C696EA-0EA8-47A5-A7A5-7ADCAC1FEF8A}" destId="{F2B89608-1123-44A3-9A53-314E9D6BE1DC}" srcOrd="5" destOrd="0" parTransId="{B46F0460-6223-4187-B78E-AA31922A2A99}" sibTransId="{58013BC9-E89C-4F8F-9151-347BE967153A}"/>
    <dgm:cxn modelId="{5C61F65E-2AA3-4BC0-9EFB-D3355774A2EA}" type="presParOf" srcId="{65DC97D5-25DB-4A4B-82E7-885A334EA2C3}" destId="{E51F22FE-858E-4E0C-848A-FCB0A9296378}" srcOrd="0" destOrd="0" presId="urn:microsoft.com/office/officeart/2005/8/layout/vList2"/>
    <dgm:cxn modelId="{4809B7EF-4389-44F2-91A1-6093B828A2E4}" type="presParOf" srcId="{65DC97D5-25DB-4A4B-82E7-885A334EA2C3}" destId="{96C2573E-35DD-4C6F-A437-03A314B2983D}" srcOrd="1" destOrd="0" presId="urn:microsoft.com/office/officeart/2005/8/layout/vList2"/>
    <dgm:cxn modelId="{7044AC91-0445-4495-A457-C685E73A4BD6}" type="presParOf" srcId="{65DC97D5-25DB-4A4B-82E7-885A334EA2C3}" destId="{CEEBB8C6-32ED-4B85-9FCF-516C143DEA6A}" srcOrd="2" destOrd="0" presId="urn:microsoft.com/office/officeart/2005/8/layout/vList2"/>
    <dgm:cxn modelId="{2172EC0C-7630-45A9-9C36-CAF0DD761CA2}" type="presParOf" srcId="{65DC97D5-25DB-4A4B-82E7-885A334EA2C3}" destId="{057B162D-CEF8-4285-92CB-AC6B8E1BE976}" srcOrd="3" destOrd="0" presId="urn:microsoft.com/office/officeart/2005/8/layout/vList2"/>
    <dgm:cxn modelId="{97B1DA19-B905-43D9-A8F4-411A6DCC30B9}" type="presParOf" srcId="{65DC97D5-25DB-4A4B-82E7-885A334EA2C3}" destId="{E9A4038B-BB9C-451F-8838-448391327A2A}" srcOrd="4" destOrd="0" presId="urn:microsoft.com/office/officeart/2005/8/layout/vList2"/>
    <dgm:cxn modelId="{EA352FDD-B97D-4465-83EB-91495DA007E9}" type="presParOf" srcId="{65DC97D5-25DB-4A4B-82E7-885A334EA2C3}" destId="{7D4031FD-0DC8-4F8F-A923-5DC427CF2758}" srcOrd="5" destOrd="0" presId="urn:microsoft.com/office/officeart/2005/8/layout/vList2"/>
    <dgm:cxn modelId="{4A8FD528-1B01-4FD6-923C-7D3A42171FEE}" type="presParOf" srcId="{65DC97D5-25DB-4A4B-82E7-885A334EA2C3}" destId="{0E5DE9CA-03C1-48E8-AC12-4BEF67190383}" srcOrd="6" destOrd="0" presId="urn:microsoft.com/office/officeart/2005/8/layout/vList2"/>
    <dgm:cxn modelId="{EA9F4E71-1CA2-4F99-B28F-EBFF98ACDFD6}" type="presParOf" srcId="{65DC97D5-25DB-4A4B-82E7-885A334EA2C3}" destId="{190786A3-C2A6-4F28-B387-138DC6C7C089}" srcOrd="7" destOrd="0" presId="urn:microsoft.com/office/officeart/2005/8/layout/vList2"/>
    <dgm:cxn modelId="{32E3BE46-9811-4028-8C96-758E5CC8BFD6}" type="presParOf" srcId="{65DC97D5-25DB-4A4B-82E7-885A334EA2C3}" destId="{F828C883-217B-4211-9A73-C7E28F5CEAC6}" srcOrd="8" destOrd="0" presId="urn:microsoft.com/office/officeart/2005/8/layout/vList2"/>
    <dgm:cxn modelId="{9F15FDB9-16F5-4C13-B3A1-2561530CFAF0}" type="presParOf" srcId="{65DC97D5-25DB-4A4B-82E7-885A334EA2C3}" destId="{F45F2A7D-0E27-4F34-9744-88EF29085CAB}" srcOrd="9" destOrd="0" presId="urn:microsoft.com/office/officeart/2005/8/layout/vList2"/>
    <dgm:cxn modelId="{D01C16C4-5E5C-4F90-B5E0-7C0CFEEDF56E}" type="presParOf" srcId="{65DC97D5-25DB-4A4B-82E7-885A334EA2C3}" destId="{C851237B-ED88-4B30-A5C5-7C416EECA928}" srcOrd="10" destOrd="0" presId="urn:microsoft.com/office/officeart/2005/8/layout/vList2"/>
    <dgm:cxn modelId="{1D8A90C9-57C8-462B-8E2E-28D7E1080164}" type="presParOf" srcId="{65DC97D5-25DB-4A4B-82E7-885A334EA2C3}" destId="{90E28B52-F285-4997-8F0C-6B48316227F5}" srcOrd="11" destOrd="0" presId="urn:microsoft.com/office/officeart/2005/8/layout/vList2"/>
    <dgm:cxn modelId="{77274168-1C67-4373-A5E7-1B921469FC3C}" type="presParOf" srcId="{65DC97D5-25DB-4A4B-82E7-885A334EA2C3}" destId="{5EAFA473-B660-4C99-B159-BA6EEBFD75ED}" srcOrd="12" destOrd="0" presId="urn:microsoft.com/office/officeart/2005/8/layout/vList2"/>
    <dgm:cxn modelId="{C6D28643-67B8-4017-9313-E8E67277892B}" type="presParOf" srcId="{65DC97D5-25DB-4A4B-82E7-885A334EA2C3}" destId="{E74C3A11-39AF-4A6D-8568-5876BD972749}" srcOrd="13" destOrd="0" presId="urn:microsoft.com/office/officeart/2005/8/layout/vList2"/>
    <dgm:cxn modelId="{6508C15E-E61C-4431-A97E-20C7CDF76E41}" type="presParOf" srcId="{65DC97D5-25DB-4A4B-82E7-885A334EA2C3}" destId="{D92E2471-75BB-4869-A8B7-A52FEE535D6B}" srcOrd="14" destOrd="0" presId="urn:microsoft.com/office/officeart/2005/8/layout/vList2"/>
  </dgm:cxnLst>
  <dgm:bg/>
  <dgm:whole/>
  <dgm:extLst>
    <a:ext uri="http://schemas.microsoft.com/office/drawing/2008/diagram">
      <dsp:dataModelExt xmlns="" xmlns:dsp="http://schemas.microsoft.com/office/drawing/2008/diagram" xmlns:a="http://schemas.openxmlformats.org/drawingml/2006/main" xmlns:dgm="http://schemas.openxmlformats.org/drawingml/2006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A5D90F3-FBBF-4DC7-BE45-648904C1E343}" type="doc">
      <dgm:prSet loTypeId="urn:microsoft.com/office/officeart/2005/8/layout/vList4" loCatId="list" qsTypeId="urn:microsoft.com/office/officeart/2005/8/quickstyle/simple3" qsCatId="simple" csTypeId="urn:microsoft.com/office/officeart/2005/8/colors/colorful5" csCatId="colorful" phldr="1"/>
      <dgm:spPr/>
      <dgm:t>
        <a:bodyPr/>
        <a:lstStyle/>
        <a:p>
          <a:endParaRPr lang="es-PE"/>
        </a:p>
      </dgm:t>
    </dgm:pt>
    <dgm:pt modelId="{3BEC4508-0EFB-4F7E-9367-A91E8ED1323D}">
      <dgm:prSet/>
      <dgm:spPr>
        <a:solidFill>
          <a:srgbClr val="FFCE46"/>
        </a:solidFill>
        <a:ln w="25400" cap="flat" cmpd="sng" algn="ctr">
          <a:solidFill>
            <a:srgbClr val="FFFFFF"/>
          </a:solidFill>
          <a:prstDash val="solid"/>
          <a:round/>
          <a:headEnd type="none" w="med" len="med"/>
          <a:tailEnd type="none" w="med" len="med"/>
        </a:ln>
      </dgm:spPr>
      <dgm:t>
        <a:bodyPr/>
        <a:lstStyle/>
        <a:p>
          <a:pPr rtl="0"/>
          <a:r>
            <a:rPr lang="es-ES_tradnl" dirty="0" smtClean="0"/>
            <a:t>Confianza en la esperanza.</a:t>
          </a:r>
          <a:endParaRPr lang="es-PE" dirty="0"/>
        </a:p>
      </dgm:t>
    </dgm:pt>
    <dgm:pt modelId="{122BC178-B952-4747-8327-B8B93C40E3E6}" type="parTrans" cxnId="{48B41B26-7875-49E4-9850-B332A1631A20}">
      <dgm:prSet/>
      <dgm:spPr/>
      <dgm:t>
        <a:bodyPr/>
        <a:lstStyle/>
        <a:p>
          <a:endParaRPr lang="es-PE"/>
        </a:p>
      </dgm:t>
    </dgm:pt>
    <dgm:pt modelId="{6EDC837F-FE74-4056-AD2A-EFEA893E8BD0}" type="sibTrans" cxnId="{48B41B26-7875-49E4-9850-B332A1631A20}">
      <dgm:prSet/>
      <dgm:spPr/>
      <dgm:t>
        <a:bodyPr/>
        <a:lstStyle/>
        <a:p>
          <a:endParaRPr lang="es-PE"/>
        </a:p>
      </dgm:t>
    </dgm:pt>
    <dgm:pt modelId="{A979D60A-CA49-4658-9CCB-DD55CF3DC518}">
      <dgm:prSet/>
      <dgm:spPr>
        <a:solidFill>
          <a:srgbClr val="A6D241"/>
        </a:solidFill>
        <a:ln w="25400" cap="flat" cmpd="sng" algn="ctr">
          <a:solidFill>
            <a:srgbClr val="FFFFFF"/>
          </a:solidFill>
          <a:prstDash val="solid"/>
          <a:round/>
          <a:headEnd type="none" w="med" len="med"/>
          <a:tailEnd type="none" w="med" len="med"/>
        </a:ln>
      </dgm:spPr>
      <dgm:t>
        <a:bodyPr/>
        <a:lstStyle/>
        <a:p>
          <a:pPr rtl="0"/>
          <a:r>
            <a:rPr lang="es-PE" dirty="0" smtClean="0"/>
            <a:t>La confianza en la salud física.</a:t>
          </a:r>
          <a:endParaRPr lang="es-PE" dirty="0"/>
        </a:p>
      </dgm:t>
    </dgm:pt>
    <dgm:pt modelId="{A309D432-32B9-4E08-9EA4-3C82A2CEB8C7}" type="parTrans" cxnId="{89B44E5C-20CD-49E7-9A95-9705E2ACA241}">
      <dgm:prSet/>
      <dgm:spPr/>
      <dgm:t>
        <a:bodyPr/>
        <a:lstStyle/>
        <a:p>
          <a:endParaRPr lang="es-PE"/>
        </a:p>
      </dgm:t>
    </dgm:pt>
    <dgm:pt modelId="{2D322CCF-E346-4791-90EA-124694F67717}" type="sibTrans" cxnId="{89B44E5C-20CD-49E7-9A95-9705E2ACA241}">
      <dgm:prSet/>
      <dgm:spPr/>
      <dgm:t>
        <a:bodyPr/>
        <a:lstStyle/>
        <a:p>
          <a:endParaRPr lang="es-PE"/>
        </a:p>
      </dgm:t>
    </dgm:pt>
    <dgm:pt modelId="{E3E06172-79C1-424B-BE8C-52198589C5A1}">
      <dgm:prSet custT="1"/>
      <dgm:spPr>
        <a:solidFill>
          <a:srgbClr val="69A2DB"/>
        </a:solidFill>
        <a:ln w="25400" cap="flat" cmpd="sng" algn="ctr">
          <a:solidFill>
            <a:srgbClr val="FFFFFF"/>
          </a:solidFill>
          <a:prstDash val="solid"/>
          <a:round/>
          <a:headEnd type="none" w="med" len="med"/>
          <a:tailEnd type="none" w="med" len="med"/>
        </a:ln>
      </dgm:spPr>
      <dgm:t>
        <a:bodyPr/>
        <a:lstStyle/>
        <a:p>
          <a:r>
            <a:rPr lang="es-ES_tradnl" sz="2400" dirty="0" smtClean="0"/>
            <a:t>Confianza primero en la familia.</a:t>
          </a:r>
          <a:endParaRPr lang="es-PE" sz="2400" dirty="0"/>
        </a:p>
      </dgm:t>
    </dgm:pt>
    <dgm:pt modelId="{7F604ECD-E056-4C61-BC7B-AB7BCBE0FA7A}" type="parTrans" cxnId="{2570C8B1-DEEE-4CF8-9580-B54C7481DC61}">
      <dgm:prSet/>
      <dgm:spPr/>
      <dgm:t>
        <a:bodyPr/>
        <a:lstStyle/>
        <a:p>
          <a:endParaRPr lang="es-PE"/>
        </a:p>
      </dgm:t>
    </dgm:pt>
    <dgm:pt modelId="{B49B353B-7162-414B-AA3D-80CB444D9946}" type="sibTrans" cxnId="{2570C8B1-DEEE-4CF8-9580-B54C7481DC61}">
      <dgm:prSet/>
      <dgm:spPr/>
      <dgm:t>
        <a:bodyPr/>
        <a:lstStyle/>
        <a:p>
          <a:endParaRPr lang="es-PE"/>
        </a:p>
      </dgm:t>
    </dgm:pt>
    <dgm:pt modelId="{FC66C33B-5C53-4647-8CE5-30BBE9926CA6}">
      <dgm:prSet/>
      <dgm:spPr>
        <a:solidFill>
          <a:srgbClr val="FA9FE0"/>
        </a:solidFill>
        <a:ln w="25400">
          <a:solidFill>
            <a:srgbClr val="FFFFFF"/>
          </a:solidFill>
        </a:ln>
      </dgm:spPr>
      <dgm:t>
        <a:bodyPr/>
        <a:lstStyle/>
        <a:p>
          <a:pPr rtl="0"/>
          <a:r>
            <a:rPr lang="es-PE" dirty="0" smtClean="0"/>
            <a:t>Confianza en la Sociedad</a:t>
          </a:r>
          <a:endParaRPr lang="es-PE" dirty="0"/>
        </a:p>
      </dgm:t>
    </dgm:pt>
    <dgm:pt modelId="{F756050D-9E06-46E2-871C-80372976F566}" type="parTrans" cxnId="{97AAA124-D05B-47D5-9550-698604F8AFF7}">
      <dgm:prSet/>
      <dgm:spPr/>
      <dgm:t>
        <a:bodyPr/>
        <a:lstStyle/>
        <a:p>
          <a:endParaRPr lang="es-PE"/>
        </a:p>
      </dgm:t>
    </dgm:pt>
    <dgm:pt modelId="{E8FCA7B1-E929-43F3-9082-72A9B45B7A81}" type="sibTrans" cxnId="{97AAA124-D05B-47D5-9550-698604F8AFF7}">
      <dgm:prSet/>
      <dgm:spPr/>
      <dgm:t>
        <a:bodyPr/>
        <a:lstStyle/>
        <a:p>
          <a:endParaRPr lang="es-PE"/>
        </a:p>
      </dgm:t>
    </dgm:pt>
    <dgm:pt modelId="{27848778-BA38-4FF5-98CA-250FF1BC10DD}">
      <dgm:prSet/>
      <dgm:spPr>
        <a:solidFill>
          <a:srgbClr val="FCAC4F"/>
        </a:solidFill>
        <a:ln w="25400">
          <a:solidFill>
            <a:srgbClr val="FFFFFF"/>
          </a:solidFill>
        </a:ln>
      </dgm:spPr>
      <dgm:t>
        <a:bodyPr/>
        <a:lstStyle/>
        <a:p>
          <a:pPr rtl="0"/>
          <a:r>
            <a:rPr lang="es-PE" dirty="0" smtClean="0"/>
            <a:t>Confianza en las amistades</a:t>
          </a:r>
          <a:endParaRPr lang="es-PE" dirty="0"/>
        </a:p>
      </dgm:t>
    </dgm:pt>
    <dgm:pt modelId="{B3E8CFBE-FF84-4708-9DB6-888F07D30685}" type="parTrans" cxnId="{0200823A-C73B-40A0-8FBB-322CA8A9A6AA}">
      <dgm:prSet/>
      <dgm:spPr/>
      <dgm:t>
        <a:bodyPr/>
        <a:lstStyle/>
        <a:p>
          <a:endParaRPr lang="es-PE"/>
        </a:p>
      </dgm:t>
    </dgm:pt>
    <dgm:pt modelId="{97917CF7-1A65-4516-8BA0-F785D6FA5D77}" type="sibTrans" cxnId="{0200823A-C73B-40A0-8FBB-322CA8A9A6AA}">
      <dgm:prSet/>
      <dgm:spPr/>
      <dgm:t>
        <a:bodyPr/>
        <a:lstStyle/>
        <a:p>
          <a:endParaRPr lang="es-PE"/>
        </a:p>
      </dgm:t>
    </dgm:pt>
    <dgm:pt modelId="{2FD5219C-5D52-45D3-B23D-7E27FFA56D09}">
      <dgm:prSet/>
      <dgm:spPr>
        <a:solidFill>
          <a:srgbClr val="C979DF"/>
        </a:solidFill>
        <a:ln w="25400">
          <a:solidFill>
            <a:srgbClr val="FFFFFF"/>
          </a:solidFill>
        </a:ln>
      </dgm:spPr>
      <dgm:t>
        <a:bodyPr/>
        <a:lstStyle/>
        <a:p>
          <a:pPr rtl="0"/>
          <a:r>
            <a:rPr lang="es-PE" dirty="0" smtClean="0"/>
            <a:t>Confianza en uno mismo</a:t>
          </a:r>
          <a:endParaRPr lang="es-PE" dirty="0"/>
        </a:p>
      </dgm:t>
    </dgm:pt>
    <dgm:pt modelId="{01017588-B4B7-4DF4-9C82-9830A05F316D}" type="parTrans" cxnId="{2FD77BDA-74B2-4305-ACA2-7BE0E21253A7}">
      <dgm:prSet/>
      <dgm:spPr/>
      <dgm:t>
        <a:bodyPr/>
        <a:lstStyle/>
        <a:p>
          <a:endParaRPr lang="es-PE"/>
        </a:p>
      </dgm:t>
    </dgm:pt>
    <dgm:pt modelId="{5F943E1E-B42D-4036-A7CF-401856563002}" type="sibTrans" cxnId="{2FD77BDA-74B2-4305-ACA2-7BE0E21253A7}">
      <dgm:prSet/>
      <dgm:spPr/>
      <dgm:t>
        <a:bodyPr/>
        <a:lstStyle/>
        <a:p>
          <a:endParaRPr lang="es-PE"/>
        </a:p>
      </dgm:t>
    </dgm:pt>
    <dgm:pt modelId="{1F857152-42C0-451D-A977-0F917645705F}">
      <dgm:prSet/>
      <dgm:spPr>
        <a:solidFill>
          <a:srgbClr val="5FD3F2"/>
        </a:solidFill>
        <a:ln w="25400" cap="flat" cmpd="sng" algn="ctr">
          <a:solidFill>
            <a:srgbClr val="FFFFFF"/>
          </a:solidFill>
          <a:prstDash val="solid"/>
          <a:round/>
          <a:headEnd type="none" w="med" len="med"/>
          <a:tailEnd type="none" w="med" len="med"/>
        </a:ln>
      </dgm:spPr>
      <dgm:t>
        <a:bodyPr/>
        <a:lstStyle/>
        <a:p>
          <a:pPr rtl="0"/>
          <a:r>
            <a:rPr lang="es-PE" dirty="0" smtClean="0"/>
            <a:t>Confianza en lo espiritual</a:t>
          </a:r>
          <a:endParaRPr lang="es-PE" dirty="0"/>
        </a:p>
      </dgm:t>
    </dgm:pt>
    <dgm:pt modelId="{7774E76D-28F1-40F3-A3F8-8B3463122BF9}" type="parTrans" cxnId="{9BE2A48A-F4BA-49BC-92A5-4D9BD93149E6}">
      <dgm:prSet/>
      <dgm:spPr/>
      <dgm:t>
        <a:bodyPr/>
        <a:lstStyle/>
        <a:p>
          <a:endParaRPr lang="es-PE"/>
        </a:p>
      </dgm:t>
    </dgm:pt>
    <dgm:pt modelId="{7E270922-66F5-4A49-8CE7-FEB852F41796}" type="sibTrans" cxnId="{9BE2A48A-F4BA-49BC-92A5-4D9BD93149E6}">
      <dgm:prSet/>
      <dgm:spPr/>
      <dgm:t>
        <a:bodyPr/>
        <a:lstStyle/>
        <a:p>
          <a:endParaRPr lang="es-PE"/>
        </a:p>
      </dgm:t>
    </dgm:pt>
    <dgm:pt modelId="{E030786E-94AC-4806-A56C-2A9095B8A118}" type="pres">
      <dgm:prSet presAssocID="{1A5D90F3-FBBF-4DC7-BE45-648904C1E343}" presName="linear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s-PE"/>
        </a:p>
      </dgm:t>
    </dgm:pt>
    <dgm:pt modelId="{6F69FEF5-480F-41FF-ADCE-AF8BCD3F2424}" type="pres">
      <dgm:prSet presAssocID="{E3E06172-79C1-424B-BE8C-52198589C5A1}" presName="comp" presStyleCnt="0"/>
      <dgm:spPr/>
    </dgm:pt>
    <dgm:pt modelId="{917D6CE0-7B64-43F5-9546-0796E00B5C30}" type="pres">
      <dgm:prSet presAssocID="{E3E06172-79C1-424B-BE8C-52198589C5A1}" presName="box" presStyleLbl="node1" presStyleIdx="0" presStyleCnt="7"/>
      <dgm:spPr/>
      <dgm:t>
        <a:bodyPr/>
        <a:lstStyle/>
        <a:p>
          <a:endParaRPr lang="es-PE"/>
        </a:p>
      </dgm:t>
    </dgm:pt>
    <dgm:pt modelId="{652A61A5-8C43-4FED-B4CB-5FC3F41256E3}" type="pres">
      <dgm:prSet presAssocID="{E3E06172-79C1-424B-BE8C-52198589C5A1}" presName="img" presStyleLbl="fgImgPlace1" presStyleIdx="0" presStyleCnt="7"/>
      <dgm:spPr/>
    </dgm:pt>
    <dgm:pt modelId="{D35DE81E-A7D7-4393-8D17-0B1627E3B917}" type="pres">
      <dgm:prSet presAssocID="{E3E06172-79C1-424B-BE8C-52198589C5A1}" presName="text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s-PE"/>
        </a:p>
      </dgm:t>
    </dgm:pt>
    <dgm:pt modelId="{ED5A857E-8296-4EB2-A9DB-0AEDB67814DF}" type="pres">
      <dgm:prSet presAssocID="{B49B353B-7162-414B-AA3D-80CB444D9946}" presName="spacer" presStyleCnt="0"/>
      <dgm:spPr/>
    </dgm:pt>
    <dgm:pt modelId="{47C1405C-125A-43DF-A6B1-D5B31AD28C29}" type="pres">
      <dgm:prSet presAssocID="{3BEC4508-0EFB-4F7E-9367-A91E8ED1323D}" presName="comp" presStyleCnt="0"/>
      <dgm:spPr/>
    </dgm:pt>
    <dgm:pt modelId="{E9981949-4AF0-423A-9EC1-46E0C04A2E3C}" type="pres">
      <dgm:prSet presAssocID="{3BEC4508-0EFB-4F7E-9367-A91E8ED1323D}" presName="box" presStyleLbl="node1" presStyleIdx="1" presStyleCnt="7"/>
      <dgm:spPr/>
      <dgm:t>
        <a:bodyPr/>
        <a:lstStyle/>
        <a:p>
          <a:endParaRPr lang="es-PE"/>
        </a:p>
      </dgm:t>
    </dgm:pt>
    <dgm:pt modelId="{0BFA666E-EAB0-413D-ACEA-EA85BFE032BD}" type="pres">
      <dgm:prSet presAssocID="{3BEC4508-0EFB-4F7E-9367-A91E8ED1323D}" presName="img" presStyleLbl="fgImgPlace1" presStyleIdx="1" presStyleCnt="7"/>
      <dgm:spPr/>
    </dgm:pt>
    <dgm:pt modelId="{94660DBE-8DEB-4CC3-A38C-7BEA1D78A0C0}" type="pres">
      <dgm:prSet presAssocID="{3BEC4508-0EFB-4F7E-9367-A91E8ED1323D}" presName="text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s-PE"/>
        </a:p>
      </dgm:t>
    </dgm:pt>
    <dgm:pt modelId="{CBC5EDC8-A942-4C16-92FE-B068CE1B4529}" type="pres">
      <dgm:prSet presAssocID="{6EDC837F-FE74-4056-AD2A-EFEA893E8BD0}" presName="spacer" presStyleCnt="0"/>
      <dgm:spPr/>
    </dgm:pt>
    <dgm:pt modelId="{285B3C1A-99E1-4791-9684-3E233A665873}" type="pres">
      <dgm:prSet presAssocID="{A979D60A-CA49-4658-9CCB-DD55CF3DC518}" presName="comp" presStyleCnt="0"/>
      <dgm:spPr/>
    </dgm:pt>
    <dgm:pt modelId="{DFEB72E3-BBF3-4FDF-A3E2-954101300A23}" type="pres">
      <dgm:prSet presAssocID="{A979D60A-CA49-4658-9CCB-DD55CF3DC518}" presName="box" presStyleLbl="node1" presStyleIdx="2" presStyleCnt="7"/>
      <dgm:spPr/>
      <dgm:t>
        <a:bodyPr/>
        <a:lstStyle/>
        <a:p>
          <a:endParaRPr lang="es-PE"/>
        </a:p>
      </dgm:t>
    </dgm:pt>
    <dgm:pt modelId="{05581406-F662-4E4C-B632-7F0A28B259E6}" type="pres">
      <dgm:prSet presAssocID="{A979D60A-CA49-4658-9CCB-DD55CF3DC518}" presName="img" presStyleLbl="fgImgPlace1" presStyleIdx="2" presStyleCnt="7"/>
      <dgm:spPr/>
    </dgm:pt>
    <dgm:pt modelId="{FCD2F331-5A1C-4C0D-A562-17F21CFD2C6D}" type="pres">
      <dgm:prSet presAssocID="{A979D60A-CA49-4658-9CCB-DD55CF3DC518}" presName="text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s-PE"/>
        </a:p>
      </dgm:t>
    </dgm:pt>
    <dgm:pt modelId="{F889CABC-F6F3-4992-ADCF-26D101D1A456}" type="pres">
      <dgm:prSet presAssocID="{2D322CCF-E346-4791-90EA-124694F67717}" presName="spacer" presStyleCnt="0"/>
      <dgm:spPr/>
    </dgm:pt>
    <dgm:pt modelId="{45A751B7-79EB-4DD9-A0D0-675A4EFF2FE2}" type="pres">
      <dgm:prSet presAssocID="{FC66C33B-5C53-4647-8CE5-30BBE9926CA6}" presName="comp" presStyleCnt="0"/>
      <dgm:spPr/>
    </dgm:pt>
    <dgm:pt modelId="{7861DA31-10EB-491C-9BF3-A2EF0D8EC89D}" type="pres">
      <dgm:prSet presAssocID="{FC66C33B-5C53-4647-8CE5-30BBE9926CA6}" presName="box" presStyleLbl="node1" presStyleIdx="3" presStyleCnt="7"/>
      <dgm:spPr/>
      <dgm:t>
        <a:bodyPr/>
        <a:lstStyle/>
        <a:p>
          <a:endParaRPr lang="es-PE"/>
        </a:p>
      </dgm:t>
    </dgm:pt>
    <dgm:pt modelId="{C47E985B-2535-4110-BC68-35FEDC169A84}" type="pres">
      <dgm:prSet presAssocID="{FC66C33B-5C53-4647-8CE5-30BBE9926CA6}" presName="img" presStyleLbl="fgImgPlace1" presStyleIdx="3" presStyleCnt="7"/>
      <dgm:spPr/>
    </dgm:pt>
    <dgm:pt modelId="{22BD5FEE-636E-4399-905C-F32D10CF154A}" type="pres">
      <dgm:prSet presAssocID="{FC66C33B-5C53-4647-8CE5-30BBE9926CA6}" presName="text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s-PE"/>
        </a:p>
      </dgm:t>
    </dgm:pt>
    <dgm:pt modelId="{CE08C74A-B70E-4703-8D20-F4AE29BD87B8}" type="pres">
      <dgm:prSet presAssocID="{E8FCA7B1-E929-43F3-9082-72A9B45B7A81}" presName="spacer" presStyleCnt="0"/>
      <dgm:spPr/>
    </dgm:pt>
    <dgm:pt modelId="{71F2BBB9-028E-4F0E-A552-ABBDD32D1BE8}" type="pres">
      <dgm:prSet presAssocID="{27848778-BA38-4FF5-98CA-250FF1BC10DD}" presName="comp" presStyleCnt="0"/>
      <dgm:spPr/>
    </dgm:pt>
    <dgm:pt modelId="{34437495-0384-40C0-B9E9-8E598763FB81}" type="pres">
      <dgm:prSet presAssocID="{27848778-BA38-4FF5-98CA-250FF1BC10DD}" presName="box" presStyleLbl="node1" presStyleIdx="4" presStyleCnt="7"/>
      <dgm:spPr/>
      <dgm:t>
        <a:bodyPr/>
        <a:lstStyle/>
        <a:p>
          <a:endParaRPr lang="es-PE"/>
        </a:p>
      </dgm:t>
    </dgm:pt>
    <dgm:pt modelId="{29533490-7F10-4BDB-B352-4AAD825D751D}" type="pres">
      <dgm:prSet presAssocID="{27848778-BA38-4FF5-98CA-250FF1BC10DD}" presName="img" presStyleLbl="fgImgPlace1" presStyleIdx="4" presStyleCnt="7"/>
      <dgm:spPr/>
    </dgm:pt>
    <dgm:pt modelId="{738E023E-BCBC-4108-9D0C-F8F8B069840F}" type="pres">
      <dgm:prSet presAssocID="{27848778-BA38-4FF5-98CA-250FF1BC10DD}" presName="text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s-PE"/>
        </a:p>
      </dgm:t>
    </dgm:pt>
    <dgm:pt modelId="{43E5AABF-316A-4E37-BB63-5AE2D28E18E6}" type="pres">
      <dgm:prSet presAssocID="{97917CF7-1A65-4516-8BA0-F785D6FA5D77}" presName="spacer" presStyleCnt="0"/>
      <dgm:spPr/>
    </dgm:pt>
    <dgm:pt modelId="{57C36E46-FB8F-48C9-A287-2A0F0EB9B583}" type="pres">
      <dgm:prSet presAssocID="{2FD5219C-5D52-45D3-B23D-7E27FFA56D09}" presName="comp" presStyleCnt="0"/>
      <dgm:spPr/>
    </dgm:pt>
    <dgm:pt modelId="{B533B550-0388-42CC-8824-3888ECA4F8A6}" type="pres">
      <dgm:prSet presAssocID="{2FD5219C-5D52-45D3-B23D-7E27FFA56D09}" presName="box" presStyleLbl="node1" presStyleIdx="5" presStyleCnt="7"/>
      <dgm:spPr/>
      <dgm:t>
        <a:bodyPr/>
        <a:lstStyle/>
        <a:p>
          <a:endParaRPr lang="es-PE"/>
        </a:p>
      </dgm:t>
    </dgm:pt>
    <dgm:pt modelId="{6F05BF24-2B46-4A7A-9C95-AC59949EA178}" type="pres">
      <dgm:prSet presAssocID="{2FD5219C-5D52-45D3-B23D-7E27FFA56D09}" presName="img" presStyleLbl="fgImgPlace1" presStyleIdx="5" presStyleCnt="7"/>
      <dgm:spPr/>
    </dgm:pt>
    <dgm:pt modelId="{D8DC09BF-6B0A-492D-81F6-EF9A81954082}" type="pres">
      <dgm:prSet presAssocID="{2FD5219C-5D52-45D3-B23D-7E27FFA56D09}" presName="text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s-PE"/>
        </a:p>
      </dgm:t>
    </dgm:pt>
    <dgm:pt modelId="{43E405EB-A00D-4D69-A292-EB03EEA6DC90}" type="pres">
      <dgm:prSet presAssocID="{5F943E1E-B42D-4036-A7CF-401856563002}" presName="spacer" presStyleCnt="0"/>
      <dgm:spPr/>
    </dgm:pt>
    <dgm:pt modelId="{962A87AA-82F4-41EA-B872-7F9ADCE88D79}" type="pres">
      <dgm:prSet presAssocID="{1F857152-42C0-451D-A977-0F917645705F}" presName="comp" presStyleCnt="0"/>
      <dgm:spPr/>
    </dgm:pt>
    <dgm:pt modelId="{13DFFD25-FE8E-4D61-BF39-2753FCCE6535}" type="pres">
      <dgm:prSet presAssocID="{1F857152-42C0-451D-A977-0F917645705F}" presName="box" presStyleLbl="node1" presStyleIdx="6" presStyleCnt="7"/>
      <dgm:spPr/>
      <dgm:t>
        <a:bodyPr/>
        <a:lstStyle/>
        <a:p>
          <a:endParaRPr lang="es-PE"/>
        </a:p>
      </dgm:t>
    </dgm:pt>
    <dgm:pt modelId="{B3FC2EB8-158E-4647-8B58-18B402D1F998}" type="pres">
      <dgm:prSet presAssocID="{1F857152-42C0-451D-A977-0F917645705F}" presName="img" presStyleLbl="fgImgPlace1" presStyleIdx="6" presStyleCnt="7"/>
      <dgm:spPr/>
    </dgm:pt>
    <dgm:pt modelId="{78A09FBC-4424-4D87-B716-E5D2CB28DE7B}" type="pres">
      <dgm:prSet presAssocID="{1F857152-42C0-451D-A977-0F917645705F}" presName="text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s-PE"/>
        </a:p>
      </dgm:t>
    </dgm:pt>
  </dgm:ptLst>
  <dgm:cxnLst>
    <dgm:cxn modelId="{C83726D6-168D-4EAB-B24C-CA0C3B66A17E}" type="presOf" srcId="{FC66C33B-5C53-4647-8CE5-30BBE9926CA6}" destId="{7861DA31-10EB-491C-9BF3-A2EF0D8EC89D}" srcOrd="0" destOrd="0" presId="urn:microsoft.com/office/officeart/2005/8/layout/vList4"/>
    <dgm:cxn modelId="{2570C8B1-DEEE-4CF8-9580-B54C7481DC61}" srcId="{1A5D90F3-FBBF-4DC7-BE45-648904C1E343}" destId="{E3E06172-79C1-424B-BE8C-52198589C5A1}" srcOrd="0" destOrd="0" parTransId="{7F604ECD-E056-4C61-BC7B-AB7BCBE0FA7A}" sibTransId="{B49B353B-7162-414B-AA3D-80CB444D9946}"/>
    <dgm:cxn modelId="{9BE2A48A-F4BA-49BC-92A5-4D9BD93149E6}" srcId="{1A5D90F3-FBBF-4DC7-BE45-648904C1E343}" destId="{1F857152-42C0-451D-A977-0F917645705F}" srcOrd="6" destOrd="0" parTransId="{7774E76D-28F1-40F3-A3F8-8B3463122BF9}" sibTransId="{7E270922-66F5-4A49-8CE7-FEB852F41796}"/>
    <dgm:cxn modelId="{30ACB2BB-FD24-4023-A82E-ABA4C9CFDB07}" type="presOf" srcId="{1F857152-42C0-451D-A977-0F917645705F}" destId="{13DFFD25-FE8E-4D61-BF39-2753FCCE6535}" srcOrd="0" destOrd="0" presId="urn:microsoft.com/office/officeart/2005/8/layout/vList4"/>
    <dgm:cxn modelId="{CAD46354-5DA0-4B10-86BF-93250954CED3}" type="presOf" srcId="{27848778-BA38-4FF5-98CA-250FF1BC10DD}" destId="{34437495-0384-40C0-B9E9-8E598763FB81}" srcOrd="0" destOrd="0" presId="urn:microsoft.com/office/officeart/2005/8/layout/vList4"/>
    <dgm:cxn modelId="{0200823A-C73B-40A0-8FBB-322CA8A9A6AA}" srcId="{1A5D90F3-FBBF-4DC7-BE45-648904C1E343}" destId="{27848778-BA38-4FF5-98CA-250FF1BC10DD}" srcOrd="4" destOrd="0" parTransId="{B3E8CFBE-FF84-4708-9DB6-888F07D30685}" sibTransId="{97917CF7-1A65-4516-8BA0-F785D6FA5D77}"/>
    <dgm:cxn modelId="{97AAA124-D05B-47D5-9550-698604F8AFF7}" srcId="{1A5D90F3-FBBF-4DC7-BE45-648904C1E343}" destId="{FC66C33B-5C53-4647-8CE5-30BBE9926CA6}" srcOrd="3" destOrd="0" parTransId="{F756050D-9E06-46E2-871C-80372976F566}" sibTransId="{E8FCA7B1-E929-43F3-9082-72A9B45B7A81}"/>
    <dgm:cxn modelId="{ECB2CAB8-18B3-4AEE-B184-B7F258F4A6E9}" type="presOf" srcId="{2FD5219C-5D52-45D3-B23D-7E27FFA56D09}" destId="{B533B550-0388-42CC-8824-3888ECA4F8A6}" srcOrd="0" destOrd="0" presId="urn:microsoft.com/office/officeart/2005/8/layout/vList4"/>
    <dgm:cxn modelId="{AB958706-5DD1-4AC4-9BB7-21ADDE6161B6}" type="presOf" srcId="{2FD5219C-5D52-45D3-B23D-7E27FFA56D09}" destId="{D8DC09BF-6B0A-492D-81F6-EF9A81954082}" srcOrd="1" destOrd="0" presId="urn:microsoft.com/office/officeart/2005/8/layout/vList4"/>
    <dgm:cxn modelId="{A192670F-B68F-4C17-BA44-753D25E0A3B0}" type="presOf" srcId="{A979D60A-CA49-4658-9CCB-DD55CF3DC518}" destId="{FCD2F331-5A1C-4C0D-A562-17F21CFD2C6D}" srcOrd="1" destOrd="0" presId="urn:microsoft.com/office/officeart/2005/8/layout/vList4"/>
    <dgm:cxn modelId="{CB1FE63A-1160-40D0-800D-0DEF3328B3D5}" type="presOf" srcId="{3BEC4508-0EFB-4F7E-9367-A91E8ED1323D}" destId="{E9981949-4AF0-423A-9EC1-46E0C04A2E3C}" srcOrd="0" destOrd="0" presId="urn:microsoft.com/office/officeart/2005/8/layout/vList4"/>
    <dgm:cxn modelId="{8B865095-513F-4F6E-BE4E-85F6065934F9}" type="presOf" srcId="{1F857152-42C0-451D-A977-0F917645705F}" destId="{78A09FBC-4424-4D87-B716-E5D2CB28DE7B}" srcOrd="1" destOrd="0" presId="urn:microsoft.com/office/officeart/2005/8/layout/vList4"/>
    <dgm:cxn modelId="{89B44E5C-20CD-49E7-9A95-9705E2ACA241}" srcId="{1A5D90F3-FBBF-4DC7-BE45-648904C1E343}" destId="{A979D60A-CA49-4658-9CCB-DD55CF3DC518}" srcOrd="2" destOrd="0" parTransId="{A309D432-32B9-4E08-9EA4-3C82A2CEB8C7}" sibTransId="{2D322CCF-E346-4791-90EA-124694F67717}"/>
    <dgm:cxn modelId="{37668008-75CB-4CCF-BF4D-6E2ACA33760D}" type="presOf" srcId="{27848778-BA38-4FF5-98CA-250FF1BC10DD}" destId="{738E023E-BCBC-4108-9D0C-F8F8B069840F}" srcOrd="1" destOrd="0" presId="urn:microsoft.com/office/officeart/2005/8/layout/vList4"/>
    <dgm:cxn modelId="{0A6BD508-B22A-4AAD-A788-8B1E08B83DB7}" type="presOf" srcId="{A979D60A-CA49-4658-9CCB-DD55CF3DC518}" destId="{DFEB72E3-BBF3-4FDF-A3E2-954101300A23}" srcOrd="0" destOrd="0" presId="urn:microsoft.com/office/officeart/2005/8/layout/vList4"/>
    <dgm:cxn modelId="{3ED747FA-1EB0-471C-AE6F-4C2527BE7536}" type="presOf" srcId="{3BEC4508-0EFB-4F7E-9367-A91E8ED1323D}" destId="{94660DBE-8DEB-4CC3-A38C-7BEA1D78A0C0}" srcOrd="1" destOrd="0" presId="urn:microsoft.com/office/officeart/2005/8/layout/vList4"/>
    <dgm:cxn modelId="{B555FD14-2114-4A11-BFBB-8C7012C759B4}" type="presOf" srcId="{1A5D90F3-FBBF-4DC7-BE45-648904C1E343}" destId="{E030786E-94AC-4806-A56C-2A9095B8A118}" srcOrd="0" destOrd="0" presId="urn:microsoft.com/office/officeart/2005/8/layout/vList4"/>
    <dgm:cxn modelId="{8E7FF67E-2C7F-4E2E-ACDA-4BDFB8AEC9A4}" type="presOf" srcId="{E3E06172-79C1-424B-BE8C-52198589C5A1}" destId="{917D6CE0-7B64-43F5-9546-0796E00B5C30}" srcOrd="0" destOrd="0" presId="urn:microsoft.com/office/officeart/2005/8/layout/vList4"/>
    <dgm:cxn modelId="{48B41B26-7875-49E4-9850-B332A1631A20}" srcId="{1A5D90F3-FBBF-4DC7-BE45-648904C1E343}" destId="{3BEC4508-0EFB-4F7E-9367-A91E8ED1323D}" srcOrd="1" destOrd="0" parTransId="{122BC178-B952-4747-8327-B8B93C40E3E6}" sibTransId="{6EDC837F-FE74-4056-AD2A-EFEA893E8BD0}"/>
    <dgm:cxn modelId="{7A44DCE6-1D6E-4CC3-97DA-BAE5654FBEB5}" type="presOf" srcId="{E3E06172-79C1-424B-BE8C-52198589C5A1}" destId="{D35DE81E-A7D7-4393-8D17-0B1627E3B917}" srcOrd="1" destOrd="0" presId="urn:microsoft.com/office/officeart/2005/8/layout/vList4"/>
    <dgm:cxn modelId="{C40BBA3B-BF22-41E2-A8AD-4B0B995AF175}" type="presOf" srcId="{FC66C33B-5C53-4647-8CE5-30BBE9926CA6}" destId="{22BD5FEE-636E-4399-905C-F32D10CF154A}" srcOrd="1" destOrd="0" presId="urn:microsoft.com/office/officeart/2005/8/layout/vList4"/>
    <dgm:cxn modelId="{2FD77BDA-74B2-4305-ACA2-7BE0E21253A7}" srcId="{1A5D90F3-FBBF-4DC7-BE45-648904C1E343}" destId="{2FD5219C-5D52-45D3-B23D-7E27FFA56D09}" srcOrd="5" destOrd="0" parTransId="{01017588-B4B7-4DF4-9C82-9830A05F316D}" sibTransId="{5F943E1E-B42D-4036-A7CF-401856563002}"/>
    <dgm:cxn modelId="{82AB1889-323F-4ACC-AC0D-D62CE2AE87DA}" type="presParOf" srcId="{E030786E-94AC-4806-A56C-2A9095B8A118}" destId="{6F69FEF5-480F-41FF-ADCE-AF8BCD3F2424}" srcOrd="0" destOrd="0" presId="urn:microsoft.com/office/officeart/2005/8/layout/vList4"/>
    <dgm:cxn modelId="{1D78C533-5413-487D-947B-D192184A2E73}" type="presParOf" srcId="{6F69FEF5-480F-41FF-ADCE-AF8BCD3F2424}" destId="{917D6CE0-7B64-43F5-9546-0796E00B5C30}" srcOrd="0" destOrd="0" presId="urn:microsoft.com/office/officeart/2005/8/layout/vList4"/>
    <dgm:cxn modelId="{DDD4CD43-1E0C-4814-AEF5-7B8592F8AC8D}" type="presParOf" srcId="{6F69FEF5-480F-41FF-ADCE-AF8BCD3F2424}" destId="{652A61A5-8C43-4FED-B4CB-5FC3F41256E3}" srcOrd="1" destOrd="0" presId="urn:microsoft.com/office/officeart/2005/8/layout/vList4"/>
    <dgm:cxn modelId="{3F95F6B3-A53C-4B88-BDFC-1B3B58ADF6A1}" type="presParOf" srcId="{6F69FEF5-480F-41FF-ADCE-AF8BCD3F2424}" destId="{D35DE81E-A7D7-4393-8D17-0B1627E3B917}" srcOrd="2" destOrd="0" presId="urn:microsoft.com/office/officeart/2005/8/layout/vList4"/>
    <dgm:cxn modelId="{FCD21C04-41CD-45EE-8635-35D072CB3116}" type="presParOf" srcId="{E030786E-94AC-4806-A56C-2A9095B8A118}" destId="{ED5A857E-8296-4EB2-A9DB-0AEDB67814DF}" srcOrd="1" destOrd="0" presId="urn:microsoft.com/office/officeart/2005/8/layout/vList4"/>
    <dgm:cxn modelId="{1E7DFCC5-0711-4964-9A26-EA3D4229975B}" type="presParOf" srcId="{E030786E-94AC-4806-A56C-2A9095B8A118}" destId="{47C1405C-125A-43DF-A6B1-D5B31AD28C29}" srcOrd="2" destOrd="0" presId="urn:microsoft.com/office/officeart/2005/8/layout/vList4"/>
    <dgm:cxn modelId="{0540FC29-DBEC-4251-9F6B-5D650AB77F68}" type="presParOf" srcId="{47C1405C-125A-43DF-A6B1-D5B31AD28C29}" destId="{E9981949-4AF0-423A-9EC1-46E0C04A2E3C}" srcOrd="0" destOrd="0" presId="urn:microsoft.com/office/officeart/2005/8/layout/vList4"/>
    <dgm:cxn modelId="{C0AB0630-B5DB-4D53-A0ED-F99AD2EFFC4D}" type="presParOf" srcId="{47C1405C-125A-43DF-A6B1-D5B31AD28C29}" destId="{0BFA666E-EAB0-413D-ACEA-EA85BFE032BD}" srcOrd="1" destOrd="0" presId="urn:microsoft.com/office/officeart/2005/8/layout/vList4"/>
    <dgm:cxn modelId="{6DEDA517-3529-4AE9-B10C-A4DB5F1DC1F2}" type="presParOf" srcId="{47C1405C-125A-43DF-A6B1-D5B31AD28C29}" destId="{94660DBE-8DEB-4CC3-A38C-7BEA1D78A0C0}" srcOrd="2" destOrd="0" presId="urn:microsoft.com/office/officeart/2005/8/layout/vList4"/>
    <dgm:cxn modelId="{833DD888-243B-4C7B-B996-B068A152C566}" type="presParOf" srcId="{E030786E-94AC-4806-A56C-2A9095B8A118}" destId="{CBC5EDC8-A942-4C16-92FE-B068CE1B4529}" srcOrd="3" destOrd="0" presId="urn:microsoft.com/office/officeart/2005/8/layout/vList4"/>
    <dgm:cxn modelId="{BB6263F6-0687-4A0E-9320-7EEC5BF3B81E}" type="presParOf" srcId="{E030786E-94AC-4806-A56C-2A9095B8A118}" destId="{285B3C1A-99E1-4791-9684-3E233A665873}" srcOrd="4" destOrd="0" presId="urn:microsoft.com/office/officeart/2005/8/layout/vList4"/>
    <dgm:cxn modelId="{E695BF7E-C518-4069-A7D1-E8AB5492C7C2}" type="presParOf" srcId="{285B3C1A-99E1-4791-9684-3E233A665873}" destId="{DFEB72E3-BBF3-4FDF-A3E2-954101300A23}" srcOrd="0" destOrd="0" presId="urn:microsoft.com/office/officeart/2005/8/layout/vList4"/>
    <dgm:cxn modelId="{F0113419-9C20-4008-91FD-AAF062C0BA8E}" type="presParOf" srcId="{285B3C1A-99E1-4791-9684-3E233A665873}" destId="{05581406-F662-4E4C-B632-7F0A28B259E6}" srcOrd="1" destOrd="0" presId="urn:microsoft.com/office/officeart/2005/8/layout/vList4"/>
    <dgm:cxn modelId="{C50E7013-2E1C-4EBB-98D9-463669B44BF0}" type="presParOf" srcId="{285B3C1A-99E1-4791-9684-3E233A665873}" destId="{FCD2F331-5A1C-4C0D-A562-17F21CFD2C6D}" srcOrd="2" destOrd="0" presId="urn:microsoft.com/office/officeart/2005/8/layout/vList4"/>
    <dgm:cxn modelId="{E0C391D3-4284-4F9D-AC45-C4E8C5DDFE6C}" type="presParOf" srcId="{E030786E-94AC-4806-A56C-2A9095B8A118}" destId="{F889CABC-F6F3-4992-ADCF-26D101D1A456}" srcOrd="5" destOrd="0" presId="urn:microsoft.com/office/officeart/2005/8/layout/vList4"/>
    <dgm:cxn modelId="{43ADEBBB-4E3B-436B-AD2A-91970639E0ED}" type="presParOf" srcId="{E030786E-94AC-4806-A56C-2A9095B8A118}" destId="{45A751B7-79EB-4DD9-A0D0-675A4EFF2FE2}" srcOrd="6" destOrd="0" presId="urn:microsoft.com/office/officeart/2005/8/layout/vList4"/>
    <dgm:cxn modelId="{04038AA9-9BA6-4712-A516-45052C24D0CD}" type="presParOf" srcId="{45A751B7-79EB-4DD9-A0D0-675A4EFF2FE2}" destId="{7861DA31-10EB-491C-9BF3-A2EF0D8EC89D}" srcOrd="0" destOrd="0" presId="urn:microsoft.com/office/officeart/2005/8/layout/vList4"/>
    <dgm:cxn modelId="{F7CA939F-2325-417B-BBA3-A4683E627225}" type="presParOf" srcId="{45A751B7-79EB-4DD9-A0D0-675A4EFF2FE2}" destId="{C47E985B-2535-4110-BC68-35FEDC169A84}" srcOrd="1" destOrd="0" presId="urn:microsoft.com/office/officeart/2005/8/layout/vList4"/>
    <dgm:cxn modelId="{80857A90-E301-4B3F-8C4D-4AC6976693C2}" type="presParOf" srcId="{45A751B7-79EB-4DD9-A0D0-675A4EFF2FE2}" destId="{22BD5FEE-636E-4399-905C-F32D10CF154A}" srcOrd="2" destOrd="0" presId="urn:microsoft.com/office/officeart/2005/8/layout/vList4"/>
    <dgm:cxn modelId="{61DDF560-A585-441B-A9C5-61ACD0B3F6C2}" type="presParOf" srcId="{E030786E-94AC-4806-A56C-2A9095B8A118}" destId="{CE08C74A-B70E-4703-8D20-F4AE29BD87B8}" srcOrd="7" destOrd="0" presId="urn:microsoft.com/office/officeart/2005/8/layout/vList4"/>
    <dgm:cxn modelId="{9B398A31-0C65-4553-8DA8-3DBE8D15B1A0}" type="presParOf" srcId="{E030786E-94AC-4806-A56C-2A9095B8A118}" destId="{71F2BBB9-028E-4F0E-A552-ABBDD32D1BE8}" srcOrd="8" destOrd="0" presId="urn:microsoft.com/office/officeart/2005/8/layout/vList4"/>
    <dgm:cxn modelId="{843C81CD-C69A-4D30-9326-419FCF8258EA}" type="presParOf" srcId="{71F2BBB9-028E-4F0E-A552-ABBDD32D1BE8}" destId="{34437495-0384-40C0-B9E9-8E598763FB81}" srcOrd="0" destOrd="0" presId="urn:microsoft.com/office/officeart/2005/8/layout/vList4"/>
    <dgm:cxn modelId="{31D6D285-0261-49E6-A326-93C1394A8107}" type="presParOf" srcId="{71F2BBB9-028E-4F0E-A552-ABBDD32D1BE8}" destId="{29533490-7F10-4BDB-B352-4AAD825D751D}" srcOrd="1" destOrd="0" presId="urn:microsoft.com/office/officeart/2005/8/layout/vList4"/>
    <dgm:cxn modelId="{BD1E81C4-330B-4FE4-97B2-B738CAD36842}" type="presParOf" srcId="{71F2BBB9-028E-4F0E-A552-ABBDD32D1BE8}" destId="{738E023E-BCBC-4108-9D0C-F8F8B069840F}" srcOrd="2" destOrd="0" presId="urn:microsoft.com/office/officeart/2005/8/layout/vList4"/>
    <dgm:cxn modelId="{3845C595-01CD-4CD5-B54F-4AC27B3E1C1C}" type="presParOf" srcId="{E030786E-94AC-4806-A56C-2A9095B8A118}" destId="{43E5AABF-316A-4E37-BB63-5AE2D28E18E6}" srcOrd="9" destOrd="0" presId="urn:microsoft.com/office/officeart/2005/8/layout/vList4"/>
    <dgm:cxn modelId="{5CAB6DD7-9342-4B8F-BC0F-370394CF7857}" type="presParOf" srcId="{E030786E-94AC-4806-A56C-2A9095B8A118}" destId="{57C36E46-FB8F-48C9-A287-2A0F0EB9B583}" srcOrd="10" destOrd="0" presId="urn:microsoft.com/office/officeart/2005/8/layout/vList4"/>
    <dgm:cxn modelId="{E788CDA6-D873-46DD-9AB8-B697DC2CA2B9}" type="presParOf" srcId="{57C36E46-FB8F-48C9-A287-2A0F0EB9B583}" destId="{B533B550-0388-42CC-8824-3888ECA4F8A6}" srcOrd="0" destOrd="0" presId="urn:microsoft.com/office/officeart/2005/8/layout/vList4"/>
    <dgm:cxn modelId="{82E87B21-1DCF-4E20-B7B6-B1EAB244B8A8}" type="presParOf" srcId="{57C36E46-FB8F-48C9-A287-2A0F0EB9B583}" destId="{6F05BF24-2B46-4A7A-9C95-AC59949EA178}" srcOrd="1" destOrd="0" presId="urn:microsoft.com/office/officeart/2005/8/layout/vList4"/>
    <dgm:cxn modelId="{9277A1E4-DF90-4FE5-8E94-C5CE093B6E96}" type="presParOf" srcId="{57C36E46-FB8F-48C9-A287-2A0F0EB9B583}" destId="{D8DC09BF-6B0A-492D-81F6-EF9A81954082}" srcOrd="2" destOrd="0" presId="urn:microsoft.com/office/officeart/2005/8/layout/vList4"/>
    <dgm:cxn modelId="{FAD3B341-9E94-4796-87DB-7D48413A7702}" type="presParOf" srcId="{E030786E-94AC-4806-A56C-2A9095B8A118}" destId="{43E405EB-A00D-4D69-A292-EB03EEA6DC90}" srcOrd="11" destOrd="0" presId="urn:microsoft.com/office/officeart/2005/8/layout/vList4"/>
    <dgm:cxn modelId="{9A022F22-8509-4E1C-AF6C-A86658CB7C03}" type="presParOf" srcId="{E030786E-94AC-4806-A56C-2A9095B8A118}" destId="{962A87AA-82F4-41EA-B872-7F9ADCE88D79}" srcOrd="12" destOrd="0" presId="urn:microsoft.com/office/officeart/2005/8/layout/vList4"/>
    <dgm:cxn modelId="{5938EC45-229E-42B1-AAD8-AE2629C769E1}" type="presParOf" srcId="{962A87AA-82F4-41EA-B872-7F9ADCE88D79}" destId="{13DFFD25-FE8E-4D61-BF39-2753FCCE6535}" srcOrd="0" destOrd="0" presId="urn:microsoft.com/office/officeart/2005/8/layout/vList4"/>
    <dgm:cxn modelId="{63ADE698-89A6-4BE7-9942-92ACB616BA50}" type="presParOf" srcId="{962A87AA-82F4-41EA-B872-7F9ADCE88D79}" destId="{B3FC2EB8-158E-4647-8B58-18B402D1F998}" srcOrd="1" destOrd="0" presId="urn:microsoft.com/office/officeart/2005/8/layout/vList4"/>
    <dgm:cxn modelId="{4C0B400E-420D-4045-AD44-8FE9E9CB0787}" type="presParOf" srcId="{962A87AA-82F4-41EA-B872-7F9ADCE88D79}" destId="{78A09FBC-4424-4D87-B716-E5D2CB28DE7B}" srcOrd="2" destOrd="0" presId="urn:microsoft.com/office/officeart/2005/8/layout/vList4"/>
  </dgm:cxnLst>
  <dgm:bg/>
  <dgm:whole/>
  <dgm:extLst>
    <a:ext uri="http://schemas.microsoft.com/office/drawing/2008/diagram">
      <dsp:dataModelExt xmlns="" xmlns:dsp="http://schemas.microsoft.com/office/drawing/2008/diagram" xmlns:a="http://schemas.openxmlformats.org/drawingml/2006/main" xmlns:dgm="http://schemas.openxmlformats.org/drawingml/2006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0C23889E-754E-4F8E-93D2-DF31CC0A2C36}">
      <dsp:nvSpPr>
        <dsp:cNvPr id="0" name=""/>
        <dsp:cNvSpPr/>
      </dsp:nvSpPr>
      <dsp:spPr>
        <a:xfrm>
          <a:off x="1727" y="0"/>
          <a:ext cx="2688282" cy="500141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2000" kern="1200" dirty="0" smtClean="0"/>
            <a:t>Es perjudicial para la sociedad porque daña la confianza entre los hombres.</a:t>
          </a:r>
          <a:endParaRPr lang="en-US" sz="2000" kern="1200" dirty="0"/>
        </a:p>
      </dsp:txBody>
      <dsp:txXfrm>
        <a:off x="1727" y="2000567"/>
        <a:ext cx="2688282" cy="2000567"/>
      </dsp:txXfrm>
    </dsp:sp>
    <dsp:sp modelId="{CBED3730-0EAA-405F-A143-74AE42380F58}">
      <dsp:nvSpPr>
        <dsp:cNvPr id="0" name=""/>
        <dsp:cNvSpPr/>
      </dsp:nvSpPr>
      <dsp:spPr>
        <a:xfrm>
          <a:off x="471462" y="303999"/>
          <a:ext cx="1665472" cy="1665472"/>
        </a:xfrm>
        <a:prstGeom prst="ellipse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B0A8699-E48A-4406-916D-DB90D189D3C0}">
      <dsp:nvSpPr>
        <dsp:cNvPr id="0" name=""/>
        <dsp:cNvSpPr/>
      </dsp:nvSpPr>
      <dsp:spPr>
        <a:xfrm>
          <a:off x="2770658" y="0"/>
          <a:ext cx="2688282" cy="5001419"/>
        </a:xfrm>
        <a:prstGeom prst="roundRect">
          <a:avLst>
            <a:gd name="adj" fmla="val 10000"/>
          </a:avLst>
        </a:prstGeom>
        <a:solidFill>
          <a:schemeClr val="accent3">
            <a:hueOff val="5625132"/>
            <a:satOff val="-8440"/>
            <a:lumOff val="-137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2000" kern="1200" dirty="0" smtClean="0"/>
            <a:t>Rompe el tejido del que están hechas las relaciones sociales.</a:t>
          </a:r>
          <a:endParaRPr lang="en-US" sz="2000" kern="1200" dirty="0"/>
        </a:p>
      </dsp:txBody>
      <dsp:txXfrm>
        <a:off x="2770658" y="2000567"/>
        <a:ext cx="2688282" cy="2000567"/>
      </dsp:txXfrm>
    </dsp:sp>
    <dsp:sp modelId="{217EE67B-8336-4068-9998-332109D42F9E}">
      <dsp:nvSpPr>
        <dsp:cNvPr id="0" name=""/>
        <dsp:cNvSpPr/>
      </dsp:nvSpPr>
      <dsp:spPr>
        <a:xfrm>
          <a:off x="3282063" y="300085"/>
          <a:ext cx="1665472" cy="1665472"/>
        </a:xfrm>
        <a:prstGeom prst="ellipse">
          <a:avLst/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94CE93C-8E28-489E-8012-EA9B15B38EAB}">
      <dsp:nvSpPr>
        <dsp:cNvPr id="0" name=""/>
        <dsp:cNvSpPr/>
      </dsp:nvSpPr>
      <dsp:spPr>
        <a:xfrm>
          <a:off x="5539589" y="0"/>
          <a:ext cx="2688282" cy="5001419"/>
        </a:xfrm>
        <a:prstGeom prst="roundRect">
          <a:avLst>
            <a:gd name="adj" fmla="val 10000"/>
          </a:avLst>
        </a:prstGeom>
        <a:solidFill>
          <a:schemeClr val="accent3">
            <a:hueOff val="11250264"/>
            <a:satOff val="-16880"/>
            <a:lumOff val="-274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2000" kern="1200" dirty="0" smtClean="0"/>
            <a:t>Con la mentira decimos sí al egoísmo y no al amor, no a Dios, no al prójimo.</a:t>
          </a:r>
          <a:endParaRPr lang="en-US" sz="2000" kern="1200" dirty="0"/>
        </a:p>
      </dsp:txBody>
      <dsp:txXfrm>
        <a:off x="5539589" y="2000567"/>
        <a:ext cx="2688282" cy="2000567"/>
      </dsp:txXfrm>
    </dsp:sp>
    <dsp:sp modelId="{1C1E5635-0DE4-49A1-95FB-204402A8E589}">
      <dsp:nvSpPr>
        <dsp:cNvPr id="0" name=""/>
        <dsp:cNvSpPr/>
      </dsp:nvSpPr>
      <dsp:spPr>
        <a:xfrm>
          <a:off x="6050994" y="300085"/>
          <a:ext cx="1665472" cy="1665472"/>
        </a:xfrm>
        <a:prstGeom prst="ellipse">
          <a:avLst/>
        </a:prstGeom>
        <a:blipFill rotWithShape="0">
          <a:blip xmlns:r="http://schemas.openxmlformats.org/officeDocument/2006/relationships" r:embed="rId3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0BDE358-D54B-4519-BEDE-03F322648646}">
      <dsp:nvSpPr>
        <dsp:cNvPr id="0" name=""/>
        <dsp:cNvSpPr/>
      </dsp:nvSpPr>
      <dsp:spPr>
        <a:xfrm>
          <a:off x="329183" y="4001135"/>
          <a:ext cx="7571232" cy="750212"/>
        </a:xfrm>
        <a:prstGeom prst="leftRightArrow">
          <a:avLst/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E51F22FE-858E-4E0C-848A-FCB0A9296378}">
      <dsp:nvSpPr>
        <dsp:cNvPr id="0" name=""/>
        <dsp:cNvSpPr/>
      </dsp:nvSpPr>
      <dsp:spPr>
        <a:xfrm>
          <a:off x="0" y="97588"/>
          <a:ext cx="8286808" cy="55165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l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2300" b="0" i="0" kern="1200" baseline="0" dirty="0" smtClean="0"/>
            <a:t>Empieza por tener confianza en sí mismo</a:t>
          </a:r>
          <a:endParaRPr lang="es-PE" sz="2300" b="0" i="0" kern="1200" baseline="0" dirty="0"/>
        </a:p>
      </dsp:txBody>
      <dsp:txXfrm>
        <a:off x="0" y="97588"/>
        <a:ext cx="8286808" cy="551655"/>
      </dsp:txXfrm>
    </dsp:sp>
    <dsp:sp modelId="{CEEBB8C6-32ED-4B85-9FCF-516C143DEA6A}">
      <dsp:nvSpPr>
        <dsp:cNvPr id="0" name=""/>
        <dsp:cNvSpPr/>
      </dsp:nvSpPr>
      <dsp:spPr>
        <a:xfrm>
          <a:off x="0" y="715483"/>
          <a:ext cx="8286808" cy="551655"/>
        </a:xfrm>
        <a:prstGeom prst="roundRect">
          <a:avLst/>
        </a:prstGeom>
        <a:solidFill>
          <a:schemeClr val="accent2">
            <a:hueOff val="668788"/>
            <a:satOff val="-834"/>
            <a:lumOff val="19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l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2300" b="0" i="0" kern="1200" baseline="0" dirty="0" smtClean="0"/>
            <a:t>Cree que las personas son capaces de mejorar</a:t>
          </a:r>
          <a:endParaRPr lang="es-PE" sz="2300" b="0" i="0" kern="1200" baseline="0" dirty="0"/>
        </a:p>
      </dsp:txBody>
      <dsp:txXfrm>
        <a:off x="0" y="715483"/>
        <a:ext cx="8286808" cy="551655"/>
      </dsp:txXfrm>
    </dsp:sp>
    <dsp:sp modelId="{E9A4038B-BB9C-451F-8838-448391327A2A}">
      <dsp:nvSpPr>
        <dsp:cNvPr id="0" name=""/>
        <dsp:cNvSpPr/>
      </dsp:nvSpPr>
      <dsp:spPr>
        <a:xfrm>
          <a:off x="0" y="1333378"/>
          <a:ext cx="8286808" cy="551655"/>
        </a:xfrm>
        <a:prstGeom prst="roundRect">
          <a:avLst/>
        </a:prstGeom>
        <a:solidFill>
          <a:schemeClr val="accent2">
            <a:hueOff val="1337577"/>
            <a:satOff val="-1668"/>
            <a:lumOff val="39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l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2300" b="0" i="0" kern="1200" baseline="0" dirty="0" smtClean="0"/>
            <a:t>Sabe dar una segunda oportunidad</a:t>
          </a:r>
          <a:endParaRPr lang="es-PE" sz="2300" kern="1200" dirty="0"/>
        </a:p>
      </dsp:txBody>
      <dsp:txXfrm>
        <a:off x="0" y="1333378"/>
        <a:ext cx="8286808" cy="551655"/>
      </dsp:txXfrm>
    </dsp:sp>
    <dsp:sp modelId="{0E5DE9CA-03C1-48E8-AC12-4BEF67190383}">
      <dsp:nvSpPr>
        <dsp:cNvPr id="0" name=""/>
        <dsp:cNvSpPr/>
      </dsp:nvSpPr>
      <dsp:spPr>
        <a:xfrm>
          <a:off x="0" y="1951273"/>
          <a:ext cx="8286808" cy="551655"/>
        </a:xfrm>
        <a:prstGeom prst="roundRect">
          <a:avLst/>
        </a:prstGeom>
        <a:solidFill>
          <a:schemeClr val="accent2">
            <a:hueOff val="2006365"/>
            <a:satOff val="-2502"/>
            <a:lumOff val="58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l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2300" b="0" i="0" kern="1200" baseline="0" dirty="0" smtClean="0"/>
            <a:t>Se esfuerza por ser digno de confianza</a:t>
          </a:r>
          <a:endParaRPr lang="es-ES_tradnl" sz="2300" b="0" i="0" kern="1200" baseline="0" dirty="0"/>
        </a:p>
      </dsp:txBody>
      <dsp:txXfrm>
        <a:off x="0" y="1951273"/>
        <a:ext cx="8286808" cy="551655"/>
      </dsp:txXfrm>
    </dsp:sp>
    <dsp:sp modelId="{F828C883-217B-4211-9A73-C7E28F5CEAC6}">
      <dsp:nvSpPr>
        <dsp:cNvPr id="0" name=""/>
        <dsp:cNvSpPr/>
      </dsp:nvSpPr>
      <dsp:spPr>
        <a:xfrm>
          <a:off x="0" y="2569169"/>
          <a:ext cx="8286808" cy="551655"/>
        </a:xfrm>
        <a:prstGeom prst="roundRect">
          <a:avLst/>
        </a:prstGeom>
        <a:solidFill>
          <a:schemeClr val="accent2">
            <a:hueOff val="2675154"/>
            <a:satOff val="-3337"/>
            <a:lumOff val="78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l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2300" b="0" i="0" kern="1200" baseline="0" dirty="0" smtClean="0"/>
            <a:t>Vive esperanzado, nunca pierde la fe</a:t>
          </a:r>
          <a:endParaRPr lang="es-ES_tradnl" sz="2300" b="0" i="0" kern="1200" baseline="0" dirty="0"/>
        </a:p>
      </dsp:txBody>
      <dsp:txXfrm>
        <a:off x="0" y="2569169"/>
        <a:ext cx="8286808" cy="551655"/>
      </dsp:txXfrm>
    </dsp:sp>
    <dsp:sp modelId="{C851237B-ED88-4B30-A5C5-7C416EECA928}">
      <dsp:nvSpPr>
        <dsp:cNvPr id="0" name=""/>
        <dsp:cNvSpPr/>
      </dsp:nvSpPr>
      <dsp:spPr>
        <a:xfrm>
          <a:off x="0" y="3187064"/>
          <a:ext cx="8286808" cy="551655"/>
        </a:xfrm>
        <a:prstGeom prst="roundRect">
          <a:avLst/>
        </a:prstGeom>
        <a:solidFill>
          <a:schemeClr val="accent2">
            <a:hueOff val="3343942"/>
            <a:satOff val="-4171"/>
            <a:lumOff val="98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l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2300" kern="1200" dirty="0" smtClean="0"/>
            <a:t>Evita el control excesivo de la persona en quien confía</a:t>
          </a:r>
          <a:endParaRPr lang="es-PE" sz="2300" kern="1200" dirty="0"/>
        </a:p>
      </dsp:txBody>
      <dsp:txXfrm>
        <a:off x="0" y="3187064"/>
        <a:ext cx="8286808" cy="551655"/>
      </dsp:txXfrm>
    </dsp:sp>
    <dsp:sp modelId="{5EAFA473-B660-4C99-B159-BA6EEBFD75ED}">
      <dsp:nvSpPr>
        <dsp:cNvPr id="0" name=""/>
        <dsp:cNvSpPr/>
      </dsp:nvSpPr>
      <dsp:spPr>
        <a:xfrm>
          <a:off x="0" y="3804959"/>
          <a:ext cx="8286808" cy="551655"/>
        </a:xfrm>
        <a:prstGeom prst="roundRect">
          <a:avLst/>
        </a:prstGeom>
        <a:solidFill>
          <a:schemeClr val="accent2">
            <a:hueOff val="4012731"/>
            <a:satOff val="-5005"/>
            <a:lumOff val="117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l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2300" kern="1200" dirty="0" smtClean="0"/>
            <a:t>Vive tranquilo, siempre con mente positiva</a:t>
          </a:r>
          <a:endParaRPr lang="es-PE" sz="2300" kern="1200" dirty="0"/>
        </a:p>
      </dsp:txBody>
      <dsp:txXfrm>
        <a:off x="0" y="3804959"/>
        <a:ext cx="8286808" cy="551655"/>
      </dsp:txXfrm>
    </dsp:sp>
    <dsp:sp modelId="{D92E2471-75BB-4869-A8B7-A52FEE535D6B}">
      <dsp:nvSpPr>
        <dsp:cNvPr id="0" name=""/>
        <dsp:cNvSpPr/>
      </dsp:nvSpPr>
      <dsp:spPr>
        <a:xfrm>
          <a:off x="0" y="4422854"/>
          <a:ext cx="8286808" cy="551655"/>
        </a:xfrm>
        <a:prstGeom prst="roundRect">
          <a:avLst/>
        </a:prstGeom>
        <a:solidFill>
          <a:schemeClr val="accent2">
            <a:hueOff val="4681519"/>
            <a:satOff val="-5839"/>
            <a:lumOff val="137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l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2300" kern="1200" dirty="0" smtClean="0"/>
            <a:t>Cuenta a sus padres de lo que le preocupa.</a:t>
          </a:r>
          <a:endParaRPr lang="es-PE" sz="2300" kern="1200" dirty="0"/>
        </a:p>
      </dsp:txBody>
      <dsp:txXfrm>
        <a:off x="0" y="4422854"/>
        <a:ext cx="8286808" cy="551655"/>
      </dsp:txXfrm>
    </dsp:sp>
  </dsp:spTree>
</dsp:drawing>
</file>

<file path=ppt/diagrams/drawing3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917D6CE0-7B64-43F5-9546-0796E00B5C30}">
      <dsp:nvSpPr>
        <dsp:cNvPr id="0" name=""/>
        <dsp:cNvSpPr/>
      </dsp:nvSpPr>
      <dsp:spPr>
        <a:xfrm>
          <a:off x="0" y="0"/>
          <a:ext cx="8229600" cy="59447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5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2400" kern="1200" dirty="0" smtClean="0"/>
            <a:t>Confianza primero en la familia.</a:t>
          </a:r>
          <a:endParaRPr lang="es-PE" sz="2400" kern="1200" dirty="0"/>
        </a:p>
      </dsp:txBody>
      <dsp:txXfrm>
        <a:off x="1705367" y="0"/>
        <a:ext cx="6524232" cy="594474"/>
      </dsp:txXfrm>
    </dsp:sp>
    <dsp:sp modelId="{652A61A5-8C43-4FED-B4CB-5FC3F41256E3}">
      <dsp:nvSpPr>
        <dsp:cNvPr id="0" name=""/>
        <dsp:cNvSpPr/>
      </dsp:nvSpPr>
      <dsp:spPr>
        <a:xfrm>
          <a:off x="59447" y="59447"/>
          <a:ext cx="1645920" cy="475579"/>
        </a:xfrm>
        <a:prstGeom prst="roundRect">
          <a:avLst>
            <a:gd name="adj" fmla="val 10000"/>
          </a:avLst>
        </a:prstGeom>
        <a:solidFill>
          <a:schemeClr val="accent5">
            <a:tint val="5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E9981949-4AF0-423A-9EC1-46E0C04A2E3C}">
      <dsp:nvSpPr>
        <dsp:cNvPr id="0" name=""/>
        <dsp:cNvSpPr/>
      </dsp:nvSpPr>
      <dsp:spPr>
        <a:xfrm>
          <a:off x="0" y="653922"/>
          <a:ext cx="8229600" cy="59447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-1655646"/>
                <a:satOff val="6635"/>
                <a:lumOff val="1438"/>
                <a:alphaOff val="0"/>
                <a:tint val="50000"/>
                <a:satMod val="300000"/>
              </a:schemeClr>
            </a:gs>
            <a:gs pos="35000">
              <a:schemeClr val="accent5">
                <a:hueOff val="-1655646"/>
                <a:satOff val="6635"/>
                <a:lumOff val="1438"/>
                <a:alphaOff val="0"/>
                <a:tint val="37000"/>
                <a:satMod val="300000"/>
              </a:schemeClr>
            </a:gs>
            <a:gs pos="100000">
              <a:schemeClr val="accent5">
                <a:hueOff val="-1655646"/>
                <a:satOff val="6635"/>
                <a:lumOff val="1438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l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2700" kern="1200" dirty="0" smtClean="0"/>
            <a:t>Confianza en la esperanza.</a:t>
          </a:r>
          <a:endParaRPr lang="es-PE" sz="2700" kern="1200" dirty="0"/>
        </a:p>
      </dsp:txBody>
      <dsp:txXfrm>
        <a:off x="1705367" y="653922"/>
        <a:ext cx="6524232" cy="594474"/>
      </dsp:txXfrm>
    </dsp:sp>
    <dsp:sp modelId="{0BFA666E-EAB0-413D-ACEA-EA85BFE032BD}">
      <dsp:nvSpPr>
        <dsp:cNvPr id="0" name=""/>
        <dsp:cNvSpPr/>
      </dsp:nvSpPr>
      <dsp:spPr>
        <a:xfrm>
          <a:off x="59447" y="713369"/>
          <a:ext cx="1645920" cy="475579"/>
        </a:xfrm>
        <a:prstGeom prst="roundRect">
          <a:avLst>
            <a:gd name="adj" fmla="val 10000"/>
          </a:avLst>
        </a:prstGeom>
        <a:solidFill>
          <a:schemeClr val="accent5">
            <a:tint val="50000"/>
            <a:hueOff val="-1780394"/>
            <a:satOff val="7936"/>
            <a:lumOff val="701"/>
            <a:alphaOff val="0"/>
          </a:schemeClr>
        </a:solidFill>
        <a:ln w="95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DFEB72E3-BBF3-4FDF-A3E2-954101300A23}">
      <dsp:nvSpPr>
        <dsp:cNvPr id="0" name=""/>
        <dsp:cNvSpPr/>
      </dsp:nvSpPr>
      <dsp:spPr>
        <a:xfrm>
          <a:off x="0" y="1307844"/>
          <a:ext cx="8229600" cy="59447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-3311292"/>
                <a:satOff val="13270"/>
                <a:lumOff val="2876"/>
                <a:alphaOff val="0"/>
                <a:tint val="50000"/>
                <a:satMod val="300000"/>
              </a:schemeClr>
            </a:gs>
            <a:gs pos="35000">
              <a:schemeClr val="accent5">
                <a:hueOff val="-3311292"/>
                <a:satOff val="13270"/>
                <a:lumOff val="2876"/>
                <a:alphaOff val="0"/>
                <a:tint val="37000"/>
                <a:satMod val="300000"/>
              </a:schemeClr>
            </a:gs>
            <a:gs pos="100000">
              <a:schemeClr val="accent5">
                <a:hueOff val="-3311292"/>
                <a:satOff val="13270"/>
                <a:lumOff val="2876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l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PE" sz="2700" kern="1200" dirty="0" smtClean="0"/>
            <a:t>La confianza en la salud física.</a:t>
          </a:r>
          <a:endParaRPr lang="es-PE" sz="2700" kern="1200" dirty="0"/>
        </a:p>
      </dsp:txBody>
      <dsp:txXfrm>
        <a:off x="1705367" y="1307844"/>
        <a:ext cx="6524232" cy="594474"/>
      </dsp:txXfrm>
    </dsp:sp>
    <dsp:sp modelId="{05581406-F662-4E4C-B632-7F0A28B259E6}">
      <dsp:nvSpPr>
        <dsp:cNvPr id="0" name=""/>
        <dsp:cNvSpPr/>
      </dsp:nvSpPr>
      <dsp:spPr>
        <a:xfrm>
          <a:off x="59447" y="1367291"/>
          <a:ext cx="1645920" cy="475579"/>
        </a:xfrm>
        <a:prstGeom prst="roundRect">
          <a:avLst>
            <a:gd name="adj" fmla="val 10000"/>
          </a:avLst>
        </a:prstGeom>
        <a:solidFill>
          <a:schemeClr val="accent5">
            <a:tint val="50000"/>
            <a:hueOff val="-3560789"/>
            <a:satOff val="15872"/>
            <a:lumOff val="1402"/>
            <a:alphaOff val="0"/>
          </a:schemeClr>
        </a:solidFill>
        <a:ln w="95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7861DA31-10EB-491C-9BF3-A2EF0D8EC89D}">
      <dsp:nvSpPr>
        <dsp:cNvPr id="0" name=""/>
        <dsp:cNvSpPr/>
      </dsp:nvSpPr>
      <dsp:spPr>
        <a:xfrm>
          <a:off x="0" y="1961766"/>
          <a:ext cx="8229600" cy="59447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-4966938"/>
                <a:satOff val="19906"/>
                <a:lumOff val="4314"/>
                <a:alphaOff val="0"/>
                <a:tint val="50000"/>
                <a:satMod val="300000"/>
              </a:schemeClr>
            </a:gs>
            <a:gs pos="35000">
              <a:schemeClr val="accent5">
                <a:hueOff val="-4966938"/>
                <a:satOff val="19906"/>
                <a:lumOff val="4314"/>
                <a:alphaOff val="0"/>
                <a:tint val="37000"/>
                <a:satMod val="300000"/>
              </a:schemeClr>
            </a:gs>
            <a:gs pos="100000">
              <a:schemeClr val="accent5">
                <a:hueOff val="-4966938"/>
                <a:satOff val="19906"/>
                <a:lumOff val="4314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l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PE" sz="2700" kern="1200" dirty="0" smtClean="0"/>
            <a:t>Confianza en la Sociedad</a:t>
          </a:r>
          <a:endParaRPr lang="es-PE" sz="2700" kern="1200" dirty="0"/>
        </a:p>
      </dsp:txBody>
      <dsp:txXfrm>
        <a:off x="1705367" y="1961766"/>
        <a:ext cx="6524232" cy="594474"/>
      </dsp:txXfrm>
    </dsp:sp>
    <dsp:sp modelId="{C47E985B-2535-4110-BC68-35FEDC169A84}">
      <dsp:nvSpPr>
        <dsp:cNvPr id="0" name=""/>
        <dsp:cNvSpPr/>
      </dsp:nvSpPr>
      <dsp:spPr>
        <a:xfrm>
          <a:off x="59447" y="2021213"/>
          <a:ext cx="1645920" cy="475579"/>
        </a:xfrm>
        <a:prstGeom prst="roundRect">
          <a:avLst>
            <a:gd name="adj" fmla="val 10000"/>
          </a:avLst>
        </a:prstGeom>
        <a:solidFill>
          <a:schemeClr val="accent5">
            <a:tint val="50000"/>
            <a:hueOff val="-5341183"/>
            <a:satOff val="23809"/>
            <a:lumOff val="2104"/>
            <a:alphaOff val="0"/>
          </a:schemeClr>
        </a:solidFill>
        <a:ln w="95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34437495-0384-40C0-B9E9-8E598763FB81}">
      <dsp:nvSpPr>
        <dsp:cNvPr id="0" name=""/>
        <dsp:cNvSpPr/>
      </dsp:nvSpPr>
      <dsp:spPr>
        <a:xfrm>
          <a:off x="0" y="2615688"/>
          <a:ext cx="8229600" cy="59447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-6622584"/>
                <a:satOff val="26541"/>
                <a:lumOff val="5752"/>
                <a:alphaOff val="0"/>
                <a:tint val="50000"/>
                <a:satMod val="300000"/>
              </a:schemeClr>
            </a:gs>
            <a:gs pos="35000">
              <a:schemeClr val="accent5">
                <a:hueOff val="-6622584"/>
                <a:satOff val="26541"/>
                <a:lumOff val="5752"/>
                <a:alphaOff val="0"/>
                <a:tint val="37000"/>
                <a:satMod val="300000"/>
              </a:schemeClr>
            </a:gs>
            <a:gs pos="100000">
              <a:schemeClr val="accent5">
                <a:hueOff val="-6622584"/>
                <a:satOff val="26541"/>
                <a:lumOff val="5752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l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PE" sz="2700" kern="1200" dirty="0" smtClean="0"/>
            <a:t>Confianza en las amistades</a:t>
          </a:r>
          <a:endParaRPr lang="es-PE" sz="2700" kern="1200" dirty="0"/>
        </a:p>
      </dsp:txBody>
      <dsp:txXfrm>
        <a:off x="1705367" y="2615688"/>
        <a:ext cx="6524232" cy="594474"/>
      </dsp:txXfrm>
    </dsp:sp>
    <dsp:sp modelId="{29533490-7F10-4BDB-B352-4AAD825D751D}">
      <dsp:nvSpPr>
        <dsp:cNvPr id="0" name=""/>
        <dsp:cNvSpPr/>
      </dsp:nvSpPr>
      <dsp:spPr>
        <a:xfrm>
          <a:off x="59447" y="2675135"/>
          <a:ext cx="1645920" cy="475579"/>
        </a:xfrm>
        <a:prstGeom prst="roundRect">
          <a:avLst>
            <a:gd name="adj" fmla="val 10000"/>
          </a:avLst>
        </a:prstGeom>
        <a:solidFill>
          <a:schemeClr val="accent5">
            <a:tint val="50000"/>
            <a:hueOff val="-7121577"/>
            <a:satOff val="31745"/>
            <a:lumOff val="2805"/>
            <a:alphaOff val="0"/>
          </a:schemeClr>
        </a:solidFill>
        <a:ln w="95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B533B550-0388-42CC-8824-3888ECA4F8A6}">
      <dsp:nvSpPr>
        <dsp:cNvPr id="0" name=""/>
        <dsp:cNvSpPr/>
      </dsp:nvSpPr>
      <dsp:spPr>
        <a:xfrm>
          <a:off x="0" y="3269610"/>
          <a:ext cx="8229600" cy="59447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-8278230"/>
                <a:satOff val="33176"/>
                <a:lumOff val="7190"/>
                <a:alphaOff val="0"/>
                <a:tint val="50000"/>
                <a:satMod val="300000"/>
              </a:schemeClr>
            </a:gs>
            <a:gs pos="35000">
              <a:schemeClr val="accent5">
                <a:hueOff val="-8278230"/>
                <a:satOff val="33176"/>
                <a:lumOff val="7190"/>
                <a:alphaOff val="0"/>
                <a:tint val="37000"/>
                <a:satMod val="300000"/>
              </a:schemeClr>
            </a:gs>
            <a:gs pos="100000">
              <a:schemeClr val="accent5">
                <a:hueOff val="-8278230"/>
                <a:satOff val="33176"/>
                <a:lumOff val="719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l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PE" sz="2700" kern="1200" dirty="0" smtClean="0"/>
            <a:t>Confianza en uno mismo</a:t>
          </a:r>
          <a:endParaRPr lang="es-PE" sz="2700" kern="1200" dirty="0"/>
        </a:p>
      </dsp:txBody>
      <dsp:txXfrm>
        <a:off x="1705367" y="3269610"/>
        <a:ext cx="6524232" cy="594474"/>
      </dsp:txXfrm>
    </dsp:sp>
    <dsp:sp modelId="{6F05BF24-2B46-4A7A-9C95-AC59949EA178}">
      <dsp:nvSpPr>
        <dsp:cNvPr id="0" name=""/>
        <dsp:cNvSpPr/>
      </dsp:nvSpPr>
      <dsp:spPr>
        <a:xfrm>
          <a:off x="59447" y="3329057"/>
          <a:ext cx="1645920" cy="475579"/>
        </a:xfrm>
        <a:prstGeom prst="roundRect">
          <a:avLst>
            <a:gd name="adj" fmla="val 10000"/>
          </a:avLst>
        </a:prstGeom>
        <a:solidFill>
          <a:schemeClr val="accent5">
            <a:tint val="50000"/>
            <a:hueOff val="-8901971"/>
            <a:satOff val="39681"/>
            <a:lumOff val="3506"/>
            <a:alphaOff val="0"/>
          </a:schemeClr>
        </a:solidFill>
        <a:ln w="95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13DFFD25-FE8E-4D61-BF39-2753FCCE6535}">
      <dsp:nvSpPr>
        <dsp:cNvPr id="0" name=""/>
        <dsp:cNvSpPr/>
      </dsp:nvSpPr>
      <dsp:spPr>
        <a:xfrm>
          <a:off x="0" y="3923532"/>
          <a:ext cx="8229600" cy="59447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-9933876"/>
                <a:satOff val="39811"/>
                <a:lumOff val="8628"/>
                <a:alphaOff val="0"/>
                <a:tint val="50000"/>
                <a:satMod val="300000"/>
              </a:schemeClr>
            </a:gs>
            <a:gs pos="35000">
              <a:schemeClr val="accent5">
                <a:hueOff val="-9933876"/>
                <a:satOff val="39811"/>
                <a:lumOff val="8628"/>
                <a:alphaOff val="0"/>
                <a:tint val="37000"/>
                <a:satMod val="300000"/>
              </a:schemeClr>
            </a:gs>
            <a:gs pos="100000">
              <a:schemeClr val="accent5">
                <a:hueOff val="-9933876"/>
                <a:satOff val="39811"/>
                <a:lumOff val="8628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l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PE" sz="2700" kern="1200" dirty="0" smtClean="0"/>
            <a:t>Confianza en lo espiritual</a:t>
          </a:r>
          <a:endParaRPr lang="es-PE" sz="2700" kern="1200" dirty="0"/>
        </a:p>
      </dsp:txBody>
      <dsp:txXfrm>
        <a:off x="1705367" y="3923532"/>
        <a:ext cx="6524232" cy="594474"/>
      </dsp:txXfrm>
    </dsp:sp>
    <dsp:sp modelId="{B3FC2EB8-158E-4647-8B58-18B402D1F998}">
      <dsp:nvSpPr>
        <dsp:cNvPr id="0" name=""/>
        <dsp:cNvSpPr/>
      </dsp:nvSpPr>
      <dsp:spPr>
        <a:xfrm>
          <a:off x="59447" y="3982980"/>
          <a:ext cx="1645920" cy="475579"/>
        </a:xfrm>
        <a:prstGeom prst="roundRect">
          <a:avLst>
            <a:gd name="adj" fmla="val 10000"/>
          </a:avLst>
        </a:prstGeom>
        <a:solidFill>
          <a:schemeClr val="accent5">
            <a:tint val="50000"/>
            <a:hueOff val="-10682366"/>
            <a:satOff val="47617"/>
            <a:lumOff val="4207"/>
            <a:alphaOff val="0"/>
          </a:schemeClr>
        </a:solidFill>
        <a:ln w="95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DF521492-6D5E-40D4-AC5D-6D6186B2381B}" type="datetimeFigureOut">
              <a:rPr lang="en-US"/>
              <a:pPr>
                <a:defRPr/>
              </a:pPr>
              <a:t>14/2/14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5FA745FF-E847-4D82-AA2B-77554B3F1FEE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33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s-PE" smtClean="0"/>
          </a:p>
        </p:txBody>
      </p:sp>
      <p:sp>
        <p:nvSpPr>
          <p:cNvPr id="13316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80F889D-1E47-4341-934F-46E7F07D4872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</a:t>
            </a:fld>
            <a:endParaRPr lang="en-US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355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s-PE" smtClean="0"/>
          </a:p>
        </p:txBody>
      </p:sp>
      <p:sp>
        <p:nvSpPr>
          <p:cNvPr id="22532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D4435FE-B759-4CB0-B766-22A0330636BE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10</a:t>
            </a:fld>
            <a:endParaRPr lang="en-US" smtClean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457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s-PE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3A74ED7-9F65-4E22-A634-17F6C2776A7E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s-PE" smtClean="0"/>
          </a:p>
        </p:txBody>
      </p:sp>
      <p:sp>
        <p:nvSpPr>
          <p:cNvPr id="14340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931D7F7E-32C9-457B-8D22-B5167107563E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</a:t>
            </a:fld>
            <a:endParaRPr lang="en-US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945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s-PE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7743894-D569-4A8A-A253-63D5BB8F3C18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48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s-PE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30DAE09-B731-4623-8AF2-4203983456D5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s-PE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0366DB6-FF79-4C39-BA27-CC71459922C9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41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s-PE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AD1CD3F-2B4A-4FF5-A36E-39E130425661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38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s-PE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C01C40E-95FC-4609-893D-EF906A8B02A7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253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s-PE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9C8B9F6-BBA2-481E-9498-670D46FC4E4A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s-PE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4DEBB4F-1E00-41C3-9EE6-8B513D1074E3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E0BBB5A-3E95-42AD-AFCA-E857C3400E1D}" type="datetimeFigureOut">
              <a:rPr lang="en-US"/>
              <a:pPr>
                <a:defRPr/>
              </a:pPr>
              <a:t>14/2/14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6BE698-6826-40FD-9312-835A9C2BF886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22E49E1-B81E-4D22-93BE-A0C07B303982}" type="datetimeFigureOut">
              <a:rPr lang="en-US"/>
              <a:pPr>
                <a:defRPr/>
              </a:pPr>
              <a:t>14/2/14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0A3C07E-8133-4EBA-BD7D-08E353E4AA83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0CAE26-70EA-4E29-883A-81E7853FF1FA}" type="datetimeFigureOut">
              <a:rPr lang="en-US"/>
              <a:pPr>
                <a:defRPr/>
              </a:pPr>
              <a:t>14/2/14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33C28BA-5EA4-4804-B4E8-91511E3AEEE8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78F34BB-DC55-4D60-AD78-A97C16B204F5}" type="datetimeFigureOut">
              <a:rPr lang="en-US"/>
              <a:pPr>
                <a:defRPr/>
              </a:pPr>
              <a:t>14/2/14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59A41D5-482B-4C99-B625-FA86F0ECCBCD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C2E3F0B-3019-49E1-9892-9046EA41658D}" type="datetimeFigureOut">
              <a:rPr lang="en-US"/>
              <a:pPr>
                <a:defRPr/>
              </a:pPr>
              <a:t>14/2/14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828E7A6-2225-4BC2-8E4F-6C724ECA2ED2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BC16E4-BF30-47D9-BED5-9FE5A75D4446}" type="datetimeFigureOut">
              <a:rPr lang="en-US"/>
              <a:pPr>
                <a:defRPr/>
              </a:pPr>
              <a:t>14/2/14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C9E79DE-E435-4316-A3DD-6C95A32591D2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5E2E4C-ABD5-4307-AA95-10F5C2017B4B}" type="datetimeFigureOut">
              <a:rPr lang="en-US"/>
              <a:pPr>
                <a:defRPr/>
              </a:pPr>
              <a:t>14/2/14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3D38148-8192-4096-81C8-179F4BF1B2B7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0EC25D1-75DE-4393-A1C1-48F72E80DCE6}" type="datetimeFigureOut">
              <a:rPr lang="en-US"/>
              <a:pPr>
                <a:defRPr/>
              </a:pPr>
              <a:t>14/2/14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9BBFAEE-958C-4E12-B714-6990C5693D55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92BB555-4FE7-4929-A02B-F5835FB36D90}" type="datetimeFigureOut">
              <a:rPr lang="en-US"/>
              <a:pPr>
                <a:defRPr/>
              </a:pPr>
              <a:t>14/2/14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06729D2-11C7-401A-B133-B21E8AA006FD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BC17C7C-EF07-4BB5-98F9-25939D6A2756}" type="datetimeFigureOut">
              <a:rPr lang="en-US"/>
              <a:pPr>
                <a:defRPr/>
              </a:pPr>
              <a:t>14/2/14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45836BB-FE3E-4D1F-AC9D-BE30A3B59877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EC82565-6F86-4FC9-85AE-6C3A2B344C65}" type="datetimeFigureOut">
              <a:rPr lang="en-US"/>
              <a:pPr>
                <a:defRPr/>
              </a:pPr>
              <a:t>14/2/14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D2E914C-AEA2-44C7-9F98-79525E37147A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887B3B95-5F9D-4EFC-A1C6-68305ACF0552}" type="datetimeFigureOut">
              <a:rPr lang="en-US"/>
              <a:pPr>
                <a:defRPr/>
              </a:pPr>
              <a:t>14/2/14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CE0BFC18-007D-4280-B536-CBCFDC47FAFB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r:id="rId1"/>
    <p:sldLayoutId r:id="rId2"/>
    <p:sldLayoutId r:id="rId3"/>
    <p:sldLayoutId r:id="rId4"/>
    <p:sldLayoutId r:id="rId5"/>
    <p:sldLayoutId r:id="rId6"/>
    <p:sldLayoutId r:id="rId7"/>
    <p:sldLayoutId r:id="rId8"/>
    <p:sldLayoutId r:id="rId9"/>
    <p:sldLayoutId r:id="rId10"/>
    <p:sldLayoutId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4" Type="http://schemas.openxmlformats.org/officeDocument/2006/relationships/diagramData" Target="../diagrams/data1.xml"/><Relationship Id="rId5" Type="http://schemas.openxmlformats.org/officeDocument/2006/relationships/diagramLayout" Target="../diagrams/layout1.xml"/><Relationship Id="rId6" Type="http://schemas.openxmlformats.org/officeDocument/2006/relationships/diagramQuickStyle" Target="../diagrams/quickStyle1.xml"/><Relationship Id="rId7" Type="http://schemas.openxmlformats.org/officeDocument/2006/relationships/diagramColors" Target="../diagrams/colors1.xml"/><Relationship Id="rId8" Type="http://schemas.openxmlformats.org/officeDocument/2006/relationships/image" Target="../media/image8.jpeg"/><Relationship Id="rId9" Type="http://schemas.openxmlformats.org/officeDocument/2006/relationships/image" Target="../media/image9.jpeg"/><Relationship Id="rId10" Type="http://schemas.openxmlformats.org/officeDocument/2006/relationships/image" Target="../media/image10.jpeg"/><Relationship Id="rId11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4" Type="http://schemas.openxmlformats.org/officeDocument/2006/relationships/diagramData" Target="../diagrams/data2.xml"/><Relationship Id="rId5" Type="http://schemas.openxmlformats.org/officeDocument/2006/relationships/diagramLayout" Target="../diagrams/layout2.xml"/><Relationship Id="rId6" Type="http://schemas.openxmlformats.org/officeDocument/2006/relationships/diagramQuickStyle" Target="../diagrams/quickStyle2.xml"/><Relationship Id="rId7" Type="http://schemas.openxmlformats.org/officeDocument/2006/relationships/diagramColors" Target="../diagrams/colors2.xml"/><Relationship Id="rId8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4" Type="http://schemas.openxmlformats.org/officeDocument/2006/relationships/diagramData" Target="../diagrams/data3.xml"/><Relationship Id="rId5" Type="http://schemas.openxmlformats.org/officeDocument/2006/relationships/diagramLayout" Target="../diagrams/layout3.xml"/><Relationship Id="rId6" Type="http://schemas.openxmlformats.org/officeDocument/2006/relationships/diagramQuickStyle" Target="../diagrams/quickStyle3.xml"/><Relationship Id="rId7" Type="http://schemas.openxmlformats.org/officeDocument/2006/relationships/diagramColors" Target="../diagrams/colors3.xml"/><Relationship Id="rId8" Type="http://schemas.microsoft.com/office/2007/relationships/diagramDrawing" Target="../diagrams/drawing3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jpe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blipFill dpi="0" rotWithShape="1">
          <a:blip r:embed="rId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Content Placeholder 2"/>
          <p:cNvSpPr>
            <a:spLocks noGrp="1"/>
          </p:cNvSpPr>
          <p:nvPr>
            <p:ph idx="1"/>
          </p:nvPr>
        </p:nvSpPr>
        <p:spPr>
          <a:xfrm>
            <a:off x="2286000" y="1447800"/>
            <a:ext cx="6248400" cy="4525963"/>
          </a:xfrm>
        </p:spPr>
        <p:txBody>
          <a:bodyPr/>
          <a:lstStyle/>
          <a:p>
            <a:pPr algn="just"/>
            <a:r>
              <a:rPr lang="es-ES_tradnl" sz="2600" dirty="0" smtClean="0"/>
              <a:t>“Si uno quiere despertar confianza, debe ser digno de confianza”. (Stephen </a:t>
            </a:r>
            <a:r>
              <a:rPr lang="es-ES_tradnl" sz="2600" dirty="0" err="1" smtClean="0"/>
              <a:t>Covey</a:t>
            </a:r>
            <a:r>
              <a:rPr lang="es-ES_tradnl" sz="2600" dirty="0" smtClean="0"/>
              <a:t>)</a:t>
            </a:r>
          </a:p>
          <a:p>
            <a:pPr algn="just"/>
            <a:r>
              <a:rPr lang="es-ES_tradnl" sz="2600" dirty="0" smtClean="0"/>
              <a:t>“No lo hagas si no conviene. No lo digas si no es verdad”. (Marco Aurelio)</a:t>
            </a:r>
          </a:p>
          <a:p>
            <a:pPr algn="just"/>
            <a:r>
              <a:rPr lang="es-ES_tradnl" sz="2600" dirty="0" smtClean="0"/>
              <a:t>“</a:t>
            </a:r>
            <a:r>
              <a:rPr lang="es-PE" sz="2600" dirty="0" smtClean="0"/>
              <a:t>La confianza ha de darnos la paz. No basta la buena fe, es preciso mostrarla, porque los hombres siempre ven y pocas veces piensan.</a:t>
            </a:r>
            <a:r>
              <a:rPr lang="es-ES_tradnl" sz="2600" dirty="0" smtClean="0"/>
              <a:t>” (Simón Bolívar)</a:t>
            </a:r>
            <a:endParaRPr lang="en-US" sz="2600" dirty="0" smtClean="0"/>
          </a:p>
          <a:p>
            <a:r>
              <a:rPr lang="es-ES_tradnl" sz="2600" dirty="0" smtClean="0"/>
              <a:t>“</a:t>
            </a:r>
            <a:r>
              <a:rPr lang="es-PE" sz="2600" dirty="0" smtClean="0"/>
              <a:t>Confiar en todos es insensato; pero no confiar en nadie es neurótica torpeza.</a:t>
            </a:r>
            <a:r>
              <a:rPr lang="es-ES_tradnl" sz="2600" dirty="0" smtClean="0"/>
              <a:t>” (Juvenal)</a:t>
            </a:r>
            <a:endParaRPr lang="en-US" sz="2600" dirty="0" smtClean="0"/>
          </a:p>
          <a:p>
            <a:endParaRPr lang="en-US" sz="26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blipFill dpi="0" rotWithShape="1">
          <a:blip r:embed="rId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267744" y="2212504"/>
            <a:ext cx="5472608" cy="2664296"/>
          </a:xfrm>
        </p:spPr>
        <p:txBody>
          <a:bodyPr/>
          <a:lstStyle/>
          <a:p>
            <a:pPr lvl="0"/>
            <a:r>
              <a:rPr lang="es-ES_tradnl" sz="3500" dirty="0" smtClean="0"/>
              <a:t>La confianza es la virtud que consiste en tener la firme seguridad sobre uno mismo, algo o alguien.</a:t>
            </a:r>
            <a:endParaRPr lang="es-PE" sz="35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Marcador de contenido"/>
          <p:cNvSpPr>
            <a:spLocks noGrp="1"/>
          </p:cNvSpPr>
          <p:nvPr>
            <p:ph idx="1"/>
          </p:nvPr>
        </p:nvSpPr>
        <p:spPr>
          <a:xfrm>
            <a:off x="838200" y="1981200"/>
            <a:ext cx="4724400" cy="3733800"/>
          </a:xfrm>
        </p:spPr>
        <p:txBody>
          <a:bodyPr/>
          <a:lstStyle/>
          <a:p>
            <a:pPr>
              <a:buNone/>
            </a:pPr>
            <a:r>
              <a:rPr lang="es-ES_tradnl" sz="3000" dirty="0" smtClean="0"/>
              <a:t>	La incertidumbre, la duda, la mentira, la desconfianza. Quien no confía vive infeliz, inquieto es incapaz de desarrollar una relación personal con otro ser humano. </a:t>
            </a:r>
            <a:endParaRPr lang="es-PE" sz="3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blipFill dpi="0" rotWithShape="1">
          <a:blip r:embed="rId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/>
          <p:cNvSpPr>
            <a:spLocks noGrp="1"/>
          </p:cNvSpPr>
          <p:nvPr>
            <p:ph type="title"/>
          </p:nvPr>
        </p:nvSpPr>
        <p:spPr>
          <a:xfrm>
            <a:off x="285720" y="152400"/>
            <a:ext cx="8401080" cy="944562"/>
          </a:xfrm>
        </p:spPr>
        <p:txBody>
          <a:bodyPr/>
          <a:lstStyle/>
          <a:p>
            <a:r>
              <a:rPr lang="es-PE" sz="4000" dirty="0" smtClean="0"/>
              <a:t>La Mentira: enemiga de la confianza</a:t>
            </a:r>
            <a:endParaRPr lang="en-US" sz="4000" dirty="0" smtClean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457200" y="1124744"/>
          <a:ext cx="8229600" cy="5001419"/>
        </p:xfrm>
        <a:graphic>
          <a:graphicData uri="http://schemas.openxmlformats.org/drawingml/2006/diagram">
            <a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5" name="4 Imagen" descr="Desconfianza.jp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14348" y="1428736"/>
            <a:ext cx="2214578" cy="1714512"/>
          </a:xfrm>
          <a:prstGeom prst="rect">
            <a:avLst/>
          </a:prstGeom>
        </p:spPr>
      </p:pic>
      <p:pic>
        <p:nvPicPr>
          <p:cNvPr id="6" name="5 Imagen" descr="stock-footage-new-york.jpg"/>
          <p:cNvPicPr>
            <a:picLocks noChangeAspect="1"/>
          </p:cNvPicPr>
          <p:nvPr/>
        </p:nvPicPr>
        <p:blipFill>
          <a:blip r:embed="rId9" cstate="print"/>
          <a:srcRect l="30000" t="20089" r="2499"/>
          <a:stretch>
            <a:fillRect/>
          </a:stretch>
        </p:blipFill>
        <p:spPr>
          <a:xfrm>
            <a:off x="3286116" y="1357298"/>
            <a:ext cx="2571768" cy="1785950"/>
          </a:xfrm>
          <a:prstGeom prst="rect">
            <a:avLst/>
          </a:prstGeom>
        </p:spPr>
      </p:pic>
      <p:pic>
        <p:nvPicPr>
          <p:cNvPr id="16386" name="Picture 2" descr="http://1.bp.blogspot.com/-szNgX3RTJow/TyzTDaAmjKI/AAAAAAAAAtE/00RQitI-1us/s1600/egoismo.jpg"/>
          <p:cNvPicPr>
            <a:picLocks noChangeAspect="1" noChangeArrowheads="1"/>
          </p:cNvPicPr>
          <p:nvPr/>
        </p:nvPicPr>
        <p:blipFill>
          <a:blip r:embed="rId10" cstate="print"/>
          <a:srcRect b="11329"/>
          <a:stretch>
            <a:fillRect/>
          </a:stretch>
        </p:blipFill>
        <p:spPr bwMode="auto">
          <a:xfrm>
            <a:off x="6215075" y="1357298"/>
            <a:ext cx="2165934" cy="171451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blipFill dpi="0" rotWithShape="1">
          <a:blip r:embed="rId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123728" y="1340768"/>
            <a:ext cx="5760640" cy="3962400"/>
          </a:xfrm>
        </p:spPr>
        <p:txBody>
          <a:bodyPr/>
          <a:lstStyle/>
          <a:p>
            <a:r>
              <a:rPr lang="es-ES_tradnl" sz="2500" dirty="0" smtClean="0"/>
              <a:t>¿Confías en tus amigas? Eso está muy bien, siempre que las conozcas lo suficiente. Pero la confianza debe ser proporcional al amor, una confianza ordenada; así que confía siempre primero en tus padres, porque son los que te quieren más que nadie y siempre estarán a tu lado. </a:t>
            </a:r>
            <a:endParaRPr lang="es-PE" sz="25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contenido"/>
          <p:cNvSpPr>
            <a:spLocks noGrp="1"/>
          </p:cNvSpPr>
          <p:nvPr>
            <p:ph idx="1"/>
          </p:nvPr>
        </p:nvSpPr>
        <p:spPr>
          <a:xfrm>
            <a:off x="1905000" y="1828800"/>
            <a:ext cx="6019800" cy="3276600"/>
          </a:xfrm>
        </p:spPr>
        <p:txBody>
          <a:bodyPr/>
          <a:lstStyle/>
          <a:p>
            <a:pPr algn="ctr">
              <a:buNone/>
            </a:pPr>
            <a:r>
              <a:rPr lang="es-ES_tradnl" sz="2500" dirty="0" smtClean="0"/>
              <a:t>	La confianza es una virtud; está al medio de dos extremos viciosos. Es un vicio la excesiva confianza como lo es la desconfianza. Por eso no creas que confiar es cosa de personas débiles; por el contrario, se necesita valentía y fuerza para depositar en las personas parte de nuestra vida. </a:t>
            </a:r>
            <a:endParaRPr lang="es-PE" sz="25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Rectángulo"/>
          <p:cNvSpPr/>
          <p:nvPr/>
        </p:nvSpPr>
        <p:spPr>
          <a:xfrm>
            <a:off x="662827" y="357166"/>
            <a:ext cx="7795373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E" sz="3400" dirty="0" smtClean="0"/>
              <a:t>Quien posee la virtud de la confianza…</a:t>
            </a:r>
            <a:endParaRPr lang="es-PE" sz="3400" dirty="0"/>
          </a:p>
        </p:txBody>
      </p:sp>
      <p:graphicFrame>
        <p:nvGraphicFramePr>
          <p:cNvPr id="7" name="6 Diagrama"/>
          <p:cNvGraphicFramePr/>
          <p:nvPr/>
        </p:nvGraphicFramePr>
        <p:xfrm>
          <a:off x="733396" y="1066800"/>
          <a:ext cx="7801004" cy="5072098"/>
        </p:xfrm>
        <a:graphic>
          <a:graphicData uri="http://schemas.openxmlformats.org/drawingml/2006/diagram">
            <a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>
          <a:xfrm>
            <a:off x="214282" y="274638"/>
            <a:ext cx="8472518" cy="1143000"/>
          </a:xfrm>
        </p:spPr>
        <p:txBody>
          <a:bodyPr/>
          <a:lstStyle/>
          <a:p>
            <a:r>
              <a:rPr lang="es-PE" dirty="0" smtClean="0"/>
              <a:t>Donde desarrollar la Confianza</a:t>
            </a:r>
            <a:endParaRPr lang="en-US" dirty="0" smtClean="0"/>
          </a:p>
        </p:txBody>
      </p:sp>
      <p:graphicFrame>
        <p:nvGraphicFramePr>
          <p:cNvPr id="7" name="6 Marcador de contenido"/>
          <p:cNvGraphicFramePr>
            <a:graphicFrameLocks noGrp="1"/>
          </p:cNvGraphicFramePr>
          <p:nvPr>
            <p:ph idx="1"/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a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Marcador de contenido"/>
          <p:cNvSpPr>
            <a:spLocks noGrp="1"/>
          </p:cNvSpPr>
          <p:nvPr>
            <p:ph idx="1"/>
          </p:nvPr>
        </p:nvSpPr>
        <p:spPr>
          <a:xfrm>
            <a:off x="785778" y="1885928"/>
            <a:ext cx="4929222" cy="3905272"/>
          </a:xfrm>
        </p:spPr>
        <p:txBody>
          <a:bodyPr/>
          <a:lstStyle/>
          <a:p>
            <a:pPr>
              <a:buNone/>
            </a:pPr>
            <a:r>
              <a:rPr lang="es-ES_tradnl" sz="2700" dirty="0" smtClean="0"/>
              <a:t>	Para demostrar confianza o para percibirla, no basta la buena fe, hay que sopesarla, estudiarla y acostumbrarse a practicarla, pues es el sentimiento que se genera en nuestro interior, de poder creer en uno mismo, en una persona o en una cosa. </a:t>
            </a:r>
            <a:endParaRPr lang="es-PE" sz="27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645</TotalTime>
  <Words>478</Words>
  <Application>Microsoft Office PowerPoint</Application>
  <PresentationFormat>Presentación en pantalla (4:3)</PresentationFormat>
  <Paragraphs>41</Paragraphs>
  <Slides>11</Slides>
  <Notes>11</Notes>
  <HiddenSlides>0</HiddenSlides>
  <MMClips>0</MMClips>
  <ScaleCrop>false</ScaleCrop>
  <HeadingPairs>
    <vt:vector size="4" baseType="variant">
      <vt:variant>
        <vt:lpstr>Plantilla de diseño</vt:lpstr>
      </vt:variant>
      <vt:variant>
        <vt:i4>1</vt:i4>
      </vt:variant>
      <vt:variant>
        <vt:lpstr>Títulos de diapositiva</vt:lpstr>
      </vt:variant>
      <vt:variant>
        <vt:i4>11</vt:i4>
      </vt:variant>
    </vt:vector>
  </HeadingPairs>
  <TitlesOfParts>
    <vt:vector size="12" baseType="lpstr">
      <vt:lpstr>Office Theme</vt:lpstr>
      <vt:lpstr>Diapositiva 1</vt:lpstr>
      <vt:lpstr>La confianza es la virtud que consiste en tener la firme seguridad sobre uno mismo, algo o alguien.</vt:lpstr>
      <vt:lpstr>Diapositiva 3</vt:lpstr>
      <vt:lpstr>La Mentira: enemiga de la confianza</vt:lpstr>
      <vt:lpstr>¿Confías en tus amigas? Eso está muy bien, siempre que las conozcas lo suficiente. Pero la confianza debe ser proporcional al amor, una confianza ordenada; así que confía siempre primero en tus padres, porque son los que te quieren más que nadie y siempre estarán a tu lado. </vt:lpstr>
      <vt:lpstr>Diapositiva 6</vt:lpstr>
      <vt:lpstr>Diapositiva 7</vt:lpstr>
      <vt:lpstr>Donde desarrollar la Confianza</vt:lpstr>
      <vt:lpstr>Diapositiva 9</vt:lpstr>
      <vt:lpstr>Diapositiva 10</vt:lpstr>
      <vt:lpstr>Diapositiva 11</vt:lpstr>
    </vt:vector>
  </TitlesOfParts>
  <Company>Toshiba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Libro 4 Vivo con Optimismo</dc:title>
  <dc:creator>Cristina</dc:creator>
  <cp:lastModifiedBy>DB3</cp:lastModifiedBy>
  <cp:revision>114</cp:revision>
  <dcterms:created xsi:type="dcterms:W3CDTF">2014-02-15T02:41:12Z</dcterms:created>
  <dcterms:modified xsi:type="dcterms:W3CDTF">2014-02-15T03:03:33Z</dcterms:modified>
</cp:coreProperties>
</file>